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4.xml" ContentType="application/inkml+xml"/>
  <Override PartName="/ppt/notesSlides/notesSlide16.xml" ContentType="application/vnd.openxmlformats-officedocument.presentationml.notesSlide+xml"/>
  <Override PartName="/ppt/ink/ink5.xml" ContentType="application/inkml+xml"/>
  <Override PartName="/ppt/notesSlides/notesSlide17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9" r:id="rId2"/>
    <p:sldId id="397" r:id="rId3"/>
    <p:sldId id="366" r:id="rId4"/>
    <p:sldId id="367" r:id="rId5"/>
    <p:sldId id="394" r:id="rId6"/>
    <p:sldId id="395" r:id="rId7"/>
    <p:sldId id="393" r:id="rId8"/>
    <p:sldId id="396" r:id="rId9"/>
    <p:sldId id="381" r:id="rId10"/>
    <p:sldId id="382" r:id="rId11"/>
    <p:sldId id="383" r:id="rId12"/>
    <p:sldId id="386" r:id="rId13"/>
    <p:sldId id="384" r:id="rId14"/>
    <p:sldId id="388" r:id="rId15"/>
    <p:sldId id="389" r:id="rId16"/>
    <p:sldId id="391" r:id="rId17"/>
    <p:sldId id="392" r:id="rId18"/>
    <p:sldId id="398" r:id="rId19"/>
    <p:sldId id="399" r:id="rId20"/>
    <p:sldId id="400" r:id="rId21"/>
    <p:sldId id="401" r:id="rId22"/>
    <p:sldId id="387" r:id="rId23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1" autoAdjust="0"/>
    <p:restoredTop sz="94794"/>
  </p:normalViewPr>
  <p:slideViewPr>
    <p:cSldViewPr snapToGrid="0" snapToObjects="1">
      <p:cViewPr varScale="1">
        <p:scale>
          <a:sx n="201" d="100"/>
          <a:sy n="201" d="100"/>
        </p:scale>
        <p:origin x="19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tags" Target="tags/tag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C6CC5-AC6D-4040-9B0D-8C256EF4F66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26D36-DE89-F74B-9999-E21B6B5B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71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  <inkml:channel name="T" type="integer" max="2.14748E9" units="dev"/>
        </inkml:traceFormat>
        <inkml:channelProperties>
          <inkml:channelProperty channel="X" name="resolution" value="946.39398" units="1/cm"/>
          <inkml:channelProperty channel="Y" name="resolution" value="1675.80408" units="1/cm"/>
          <inkml:channelProperty channel="F" name="resolution" value="1.41944" units="1/cm"/>
          <inkml:channelProperty channel="T" name="resolution" value="1" units="1/dev"/>
        </inkml:channelProperties>
      </inkml:inkSource>
      <inkml:timestamp xml:id="ts0" timeString="2016-11-29T15:35:12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8147 7658 165 0,'0'0'6'0,"0"0"2"0,-12-5 3 16,12 5 4-16,0 0 3 15,-13-5 3-15,13 5 2 16,-7-3 0-16,7 3-2 15,0 0-1-15,0 0-3 0,-12 0-2 16,12 0-1 0,0 0-2-16,-12 0-4 0,12 0-1 15,-10 4-1-15,10-4-2 0,-14 5-1 16,14-5-1-1,-15 6 0-15,15-6 0 0,-14 7-1 16,14-7 1-16,-16 7-1 16,16-7 0-16,-14 12-1 0,5-7 1 15,9-5-1 1,-15 15 0-16,7-6 0 0,0 2 0 15,-1-2 0-15,1 2 0 0,1 1 0 16,0 1 0 0,1-3 0-16,-2 2 0 0,3-1 0 15,1 1 0-15,1 1 0 16,0-1-1-16,0 0 1 0,1 0 0 15,0 0 0 1,2-2 0-16,0 3 0 0,0-5 0 16,0 3 0-1,0-1 1-15,0 1-1 0,0 0 0 16,3-1 1-16,-1 1-1 0,2 0 0 15,-3 0 0-15,1 1 0 16,0 0 0-16,0-1 0 16,1 0 0-16,0 1 0 15,1-1 0-15,-1 0 1 0,2-1-2 16,0 1 2-1,1-2-1-15,1 1 0 0,-7-10 0 16,14 14 0-16,-14-14 0 16,16 15 0-16,-7-9 1 15,0 1-1-15,0-3 0 0,3 1 0 16,-2 0 0-16,4 0 0 15,-1-2 0-15,-1-2 0 0,2 2 0 16,1 0 0 0,0-2 1-16,-1 3-1 0,1-2 0 15,-2 3 0 1,4-2 0-16,-2 2 0 0,2-2 0 15,1 4 1-15,0-3-1 0,3 2 0 16,-2-3 0-16,2 2 0 16,2-1 0-16,1-1-1 15,-1-3 1-15,0 0 0 16,4 0 0-16,-1 0 0 0,1 0 0 15,0-4 0 1,2-1 0-16,-2 0 0 0,3-2 0 16,-2-1-1-16,2-1 1 15,-3-1 0-15,2 0 0 16,0-4 0-16,2 0 0 0,1 1 0 15,-1-2-1-15,1 0 1 16,0-1 0-16,1 2 0 0,-1-2 0 16,4 3 0-1,-5 0 0-15,0-1 0 0,1 2 0 16,-2 2 0-1,1-3 0-15,-1 5 0 0,2-2 0 16,-3 2 0-16,3 0 0 16,-2-3 0-16,3 4 0 0,-1-2-1 15,1 1 1-15,3-2 0 16,-2 1 0-16,3-4 0 15,-3 3 0-15,3-1 1 0,-1-1-1 16,3-1 0 0,-2 1 0-16,1 0 1 0,-1 0 0 15,1 2-1-15,1 1 0 16,-2-1 0-16,0 1 0 15,-3 1 0-15,2 1 1 0,0-1-1 16,-1 1 0-16,1 0 0 16,0-1 0-16,0 2 0 0,0-1 0 15,3 0 0 1,-3 1 0-16,0-1 1 0,1 2-1 15,1 0 0 1,-1 1 0-16,0-3 1 0,-1 3-1 16,-2 2 0-16,1-1 0 15,-2 2 0-15,1 1-1 0,-2-2 1 16,0 2 0-16,2 0 0 0,-2 0 0 15,0-1 0 1,0 1 0-16,2-1 0 0,-2-1 0 16,-1 0 0-1,-1 0 0-15,1-1 0 0,-1 1 0 16,-2 2 0-16,1-5 1 15,-4 5-1-15,2-1 0 16,-4 1 0-16,0 0 0 16,-1 0 0-16,0 1 0 0,-1 2 0 15,1-1 0-15,-1 0 0 0,2 1 0 16,0 0 0-1,0 0 0-15,1 1 0 0,-3 0 0 16,0 1 0 0,-2 0 0-16,1 2 0 0,-5-2 0 15,1 2 0-15,-1-1 0 16,-1 1 0-16,1-1 0 0,1 0 0 15,-1-1 0-15,2-1 0 0,0-2 0 16,2 2 0 0,-2-1 0-16,2 0 2 0,-1 0-2 15,-2 1 0 1,2 0 0-16,-2 1 0 0,0 0 0 15,-2 0 0-15,2 1 0 16,-1 1 0-16,-1 1 0 16,2-1 0-16,-2 2 0 15,-2-1 0-15,2 4 0 0,-2-1 0 16,-1 2 0-16,3 0 0 0,-1 0 0 15,1 2 0 1,-1 0 0-16,2-1 0 0,0 1 0 16,0-1 0-1,-3-1 0-15,2 3 0 0,-1-1 0 16,-2-1 0-16,0 3 1 15,2-2-1-15,-5 1 0 0,3 2 0 16,-3-1 1 0,2 1-1-16,0 0 1 0,-1-1-1 15,-1 0 0-15,-1 0 1 0,1-1-1 16,-1 2 1-1,-1-1-1-15,-1-1 0 0,-1 1 1 16,2 0-1-16,-2 0 1 16,0-1-1-16,0 1 1 15,-1-1-1-15,1 2 1 16,-1-1-1-16,-1-2 1 0,-1 1-1 15,-1 0 1-15,0-2-2 0,0 3 1 16,0 0 0 0,-1-1-1-16,-1 0 1 0,0-2-1 15,0 2 1 1,0-2-1-16,1-2 2 0,-2 0-1 15,2-2 0-15,-1-1 1 16,0 0-1-16,0 0 0 0,-1-1 0 16,0 3 1-1,0-2-1-15,0 1 0 0,1 0 0 16,-1 1 0-16,0 1 1 0,0 0-1 15,-1 0 1 1,-2 1-1-16,0 2 1 0,0-1-1 16,-1-1 0-16,1 1 1 15,-2 0-1-15,0-2 0 0,2 2 1 16,-1-4-1-1,1 1 0-15,-1 1 0 0,1-1 1 16,0 2-1 0,0-2 0-16,-1 1 0 0,-2 0 0 15,1 3 1-15,0-1-1 0,0-2 0 16,-1 3 0-16,1-3 1 15,1 2-1-15,-2-2 0 16,2 1 1-16,1-1-1 16,2 0 0-16,-2-2 0 0,1-1 0 15,-2 3 0 1,1-4 0-16,1 1 0 0,0 2-1 15,-1-2 1-15,-1 3-1 0,3-3 1 16,-1 1 0 0,-1 0-1-16,2 2 1 0,0-3 0 15,-3-1 0-15,3 1 0 16,4-9 0-16,-7 16 0 0,7-16 0 15,-8 16 0 1,8-16-1-16,-6 15 2 0,6-15-1 16,-9 15 0-1,9-15 0-15,-7 13 0 0,7-13 0 16,-8 14 0-16,8-14 0 0,-11 13 0 15,11-13 0-15,-10 13-1 16,10-13 1-16,-10 14 0 16,10-14 0-16,-14 11 0 15,14-11 0-15,-11 10 0 0,11-10 0 16,-9 8 0-1,9-8 1-15,-11 11-1 0,11-11-1 16,0 0 1-16,-9 11 0 16,9-11 0-16,0 0 0 15,-9 9 0-15,9-9 0 0,0 0 0 16,0 0 0-16,0 0 0 15,-9 7-1-15,9-7 0 0,0 0 0 16,0 0 0 0,0 0 0-16,0 0 0 0,0-8 0 15,0 8 0 1,0-16 0-16,1 2 1 0,3-1-1 15,0-5 0-15,1-3 1 0,1-6 0 16,-1-1 0-16,2-3 0 16,1-4-1-16,0 4 0 15,-2-1-1-15,0 5 2 16,0 4-3-16,-2 4 2 0,-1 4 0 15,-1 5 0 1,-2 12 0-16,1-10 1 0,-1 10 1 16,0 0-1-16,0 0 1 15,-5 7-1-15,5-7 0 0,-9 15 1 16,6-5-1-16,0 1 0 15,-1-1 0-15,0 2 0 16,1 1 0-16,0 1 0 0,0 1 0 16,1 0 0-1,-3 1-1-15,2 0 1 0,0 2 0 16,-1-1-1-1,1 0 1-15,1 0 0 0,-1 0 0 16,0 0 0-16,0-1 0 16,0 1 0-16,-1 0 0 0,2-2 0 15,0-1 0-15,0 1 0 0,-1-3 0 16,1 1 0-1,0-2 0-15,0 0 0 0,0-1 0 16,0 0 1 0,2-2-2-16,0-8 1 0,-1 14 0 15,1-14 0-15,-2 9 0 16,2-9 0-16,0 0-1 0,0 0 0 15,0 0 0-15,0 0 0 16,0 11 0-16,0-11 0 16,8 0 0-16,-8 0 0 0,15 0 1 15,-5 0 0 1,3 0-1-16,1-3 1 0,1-1 0 15,3-2 0-15,1-1 0 16,2-1 0-16,0-2 0 16,5-3 0-16,-3 1 1 15,6-3 0-15,-1 1-1 0,1-1 0 16,-4 1-5-16,3 2-11 0,-2 12-50 15,-6-8-6 1</inkml:trace>
  <inkml:trace contextRef="#ctx0" brushRef="#br0" timeOffset="21200.212">10155 8441 0 0,'0'0'11'15,"0"0"3"-15,0 0 2 0,0 0 2 16,0 0 4 0,0 0-1-16,0 0 3 0,-9 0-2 15,9 0 2-15,0 0-1 16,0 0 1-16,0 0-4 0,0 0-3 15,-9 0-2 1,9 0-1-16,0 0-2 0,-11-2-2 16,2 2-1-16,9 0-1 0,-15 0-1 15,15 0-1 1,-13-3-1-16,13 3 0 0,-13-3 0 15,13 3-1-15,0 0 1 16,-11-1-1-16,11 1 1 16,-9-1-1-16,9 1 0 15,-11 0-1-15,11 0 1 0,-11 0-1 16,11 0-2-1,-12 0 1-15,12 0 0 0,-13 0-1 16,13 0 0-16,-11-2 0 0,11 2 0 16,-15-1 0-1,15 1 0-15,-17-1 0 0,7 1 0 16,-2 0-1-16,-1 0 1 15,-2 0-1-15,-2 1 1 0,-1 1-1 16,0 1 0 0,-1 0 1-16,-2 0-1 0,0-2 1 15,1 0-1 1,-1 1 1-16,1-2-1 0,0 0 0 15,-1 0 0-15,1-2 1 0,0 0-1 16,0-1 0-16,-1 0 0 16,0 0 0-16,1 1 0 15,-4 0 0-15,-3 1 0 16,3 0 0-16,-3 1 1 0,1 0-1 15,-2 0 0 1,3 0 0-16,-2 0 0 0,2 0 0 16,4 0 1-16,-4-2-1 0,2 2 0 15,1-2 0 1,1-1 0-16,-1 0 0 0,-1 1 0 15,0 1 0-15,2-2 0 16,0 2 0-16,-1-1 0 0,1 0 0 16,-1 0 0-1,1 0 0-15,2 0 0 0,-3 0 0 16,3 0 0-1,0-1 0-15,-2 1 1 0,-1 1-1 16,-2 0 0-16,2 1 0 0,-2 0 1 16,4 0-1-16,-4 0 0 15,3 0 0-15,-1 0 0 16,3 4 0-16,0-4 0 15,-2 5 1-15,1-4-1 0,-2 2 0 16,-1 0 0 0,0 0 0-16,1-1 0 0,-3 2 1 15,1-1-1-15,-2 0 0 16,0 2 0-16,1-2 1 15,0 1-1-15,-1 0 0 0,1-1 0 16,-1 2 1-16,1 0-1 16,-2 0 0-16,-1 0 0 0,-1 0 1 15,2 2-2 1,-3-1 1-16,0 2 0 0,2-1 0 15,-4 1-1 1,5-2 1-16,-1 2 0 0,0-1 0 16,1 0 0-16,0-1 0 0,-1-2 1 15,-1 1-1-15,1 3 0 16,-1-1 0-16,-1-1 0 0,-3 3 1 15,3-1-1 1,-3 0 0-16,-1 2 1 0,0 0-1 16,1-1 0-1,0 1 1-15,1 2-1 0,0-2 0 16,-1 4 1-16,2-2-1 15,2 1 0-15,-2 2 0 0,-1-1 1 16,-1 3-1-16,0-1 0 16,0-1 1-16,0 2-1 15,-2-1 1-15,4-1-1 0,0 2 0 16,1-1 1-1,0 0-1-15,-2 1 1 0,2 2-1 16,0 0 1 0,1 1-1-16,-2-1 1 0,3 2-1 15,0-2 1-15,3 2-1 16,2 0 0-16,1 1-1 0,1 2 1 15,1-4-1-15,3 4 1 0,-2 0-1 16,1 1 1 0,-1 0-1-16,0 2 1 0,1-3 0 15,0 3 0 1,1-2 0-16,-1 1 0 0,1-2 0 15,2 2 0-15,1 1-1 16,1-2 1-16,1 4 0 0,-1-5 0 16,0 5 0-16,1-3 0 15,1 4 0-15,0-2 0 16,-2 3 0-16,3 2 0 0,-1 0 0 15,-2 1 0 1,3-2 0-16,0 5 0 0,0-2-1 16,2 3 1-16,0-3 0 15,-3 1-1-15,5 0 1 16,-3-2-1-16,4 0 1 15,-2 0 0-15,3-2-1 0,-1-3 1 16,5 1-1-16,-1-4 1 0,1 2-1 16,0-1 1-1,4 0 0-15,5 1 1 0,-2-3-1 16,4 4 0-1,-2-4 1-15,5 1-1 0,0-2 0 16,1 2 0-16,-1-3-1 16,2-2 1-16,-1 3 0 0,2-2-1 15,1 2 1 1,0-2-1-16,1 4 1 0,-2-2 0 15,1 1-1-15,1-2 0 0,2 1 1 16,1 0 0 0,0 0-1-16,0-3 1 0,2 1-1 15,-1-2 1-15,1 1 0 16,-2-1-1-16,0 0 1 15,-2 0-1-15,2 0 1 16,-1 2 0-16,0-3-1 0,-1 5 1 16,2-5 0-16,2 2 0 0,1 0 0 15,0-2 0 1,-1 2 1-16,4-3-1 0,-3-1 0 15,5-1 0 1,-4 0 1-16,0-1-1 0,2-2 0 16,1 1 0-16,0-2 0 15,0 0 0-15,2 1 0 0,-1-3 0 16,0 0 1-1,0-1-1-15,0 1 0 0,-2-2 0 16,2-1 0-16,0 0 0 0,3-1 0 16,-1-2 0-1,0 3-1-15,1-3 1 0,-1 0 0 16,2 0 0-16,-1 0 0 15,0 1 1-15,-2-3-1 16,1 4 0-16,0-3 0 16,-1 0 0-16,1 0 0 0,-1-1 0 15,-1-1 0 1,0 1 0-16,0 1 0 0,-1-2 0 15,1 2 0-15,-4-1 0 0,2 3 1 16,0-2-1 0,-1 2 0-16,1-1 0 0,-2 3 0 15,3-3 0-15,-2 2 0 16,0-2 0-16,-1 0 0 0,-1-1 1 15,1 1-1 1,0-4-1-16,-1 3 1 0,0-3 0 16,-1 0 0-16,2 0 0 0,-1 0 0 15,0 1 0 1,0 0 0-16,-5 0 0 0,3 0 0 15,-2 1 0-15,-1 0 0 16,-1-1 0-16,1 1 0 16,-3-2 0-16,2 0 0 15,-1 0 0-15,3 0 0 0,0 0 0 16,-3 0 0-1,2 0 0-15,-3-1 0 0,2 0 0 16,-3 1 0-16,1-1 0 0,-2 0 0 16,0 1 0-1,0-2 0-15,1 0 0 0,1 0 0 16,-1-2 0-16,0 1 0 15,-1 1 0-15,1-1-1 0,-3 0 1 16,2 2 0 0,-3-1 0-16,-1 1 0 0,1-1 0 15,-3 1 0 1,2 0 0-16,-2-1 0 0,3-1 0 15,-1 1 0-15,-1-1 0 0,0 0 0 16,1-1 0-16,2 1 0 16,-3 0-1-16,-1 2 1 0,1-2 0 15,-3-1 0 1,4 1 0-16,-3 1-1 0,2-1 1 15,0 0 0 1,1-1 0-16,-2 0 0 0,3 1 0 16,-3 0 0-16,1 0-1 0,0 1 1 15,0-1 0-15,-1-1 0 16,1-1 0-16,2 0 0 15,0-2 0-15,3 1 0 16,2-2 0-16,1 0 0 0,1-2 0 16,0 1 0-1,1-1 0-15,-1 1-1 0,-1-1 1 16,-1 0 0-1,-3 1 0-15,4-2 0 0,-3 0-1 16,2-2 1-16,-1 2 0 0,1-1 0 16,1-1-1-16,-1 1 1 15,3-2 0-15,-2-1 0 0,0 2 0 16,2-1 0-1,-2 0 0-15,1 2 0 0,-2-2 0 16,1 2 0 0,-1 1 0-16,-2-1-1 0,0-2 1 15,1 3 0-15,-3-2 0 16,2 2 0-16,-1 0 0 0,2-1 0 15,-2 1 0-15,2 1 0 16,0 2 0-16,2 0 0 16,1-1 0-16,-1 0 0 0,1 1 0 15,-2-4 0 1,4 2 1-16,-1-2-1 0,-1 1 0 15,0-2 1 1,0 3-1-16,-2-2 0 0,4 2 1 16,0-1-1-16,0 0 0 0,2 1 0 15,-2-1 1-15,0-1-1 16,0 2 0-16,0-2 0 0,-1 0 0 15,-1 1 0 1,0 1 0-16,-2-1 0 0,2 0 0 16,1 0 1-1,-4 1-1-15,2-1 0 0,-2 2 0 16,1-2 0-16,-3-1 0 15,3 3 1-15,-5-4-1 0,2 0 0 16,-1 0 0-16,3 0 1 16,-1-2-1-16,1 0 0 15,0 0 1-15,-1-2-1 0,2 2 0 16,-4-1 1-1,4 1-1-15,-5 0 1 0,-2 1-1 16,0-1-1-16,-2-1 1 16,-1 3-1-16,-2-2 1 15,0 4-1-15,-2-3 0 16,1 3 1-16,-2-2-1 0,1 3 1 15,0 0 1-15,-2-2-1 0,2 1 0 16,-2-2 1 0,2 2-1-16,-1 0 0 0,-1-1 0 15,2 0 0 1,-2 2 1-16,1-1-1 0,0 2 0 15,-1-3 0-15,0 3 0 16,2-4 0-16,1 2 0 0,1-1 0 16,-1-1 0-16,0 1 1 15,1 2-1-15,0-1 0 16,0 1 0-16,0 0 0 0,0 1 0 15,0-1 0 1,0 2 0-16,0-4 0 0,4 0 0 16,-3 0 0-16,2-2 0 15,-1 1 1-15,3-1-1 16,-3-2 0-16,-1 0 0 15,0 0 0-15,0 1 1 0,0 0-1 16,-2-1 0-16,1-1 0 0,-1 2 0 16,-1-2 0-1,0-2 0-15,1 2 0 0,0-2 0 16,-1 2 0-1,0 0 0-15,-2 2 0 0,1-3 0 16,2 1 0-16,-2 4-1 16,1-2 2-16,0 1-1 0,-2-1 0 15,2 1 0 1,-1-1 0-16,2 0 0 0,-3-1 0 15,0 1 0-15,-1-2 0 0,3 3 0 16,-3-2 0 0,1 0-1-16,-1 0 1 0,0 0-1 15,0-1 0-15,-2 1 0 16,-1-1 0-16,-2 0 0 0,0 0 0 15,0 0 0 1,-2 0 1-16,-1 1 0 0,-2 0 0 16,3-1-1-16,-3 3 1 0,1-1 1 15,-1-1-1 1,1 3 0-16,-3-1 0 0,2 1 0 15,0-1 1 1,-3 0 0-16,2 0-1 0,-1-1 1 16,-2 4 0-16,1-2 0 15,1 2 0-15,-1 0-1 0,0-1 0 16,0 3 0-1,0-1 0-15,1 0 0 0,1-2 0 16,-3 3-1-16,3-4 1 0,-1 5 0 16,-2-2 0-1,-1 2 0-15,1-3 0 0,-1 2 0 16,2 0-1-16,-3-1 1 15,4 0 0-15,1-1-1 0,-1 1 1 16,2 0 0 0,0-2 0-16,1 2 0 0,-2-1-1 15,1 0 1 1,1 2 0-16,-2 0 0 0,2-2 0 15,0 2 0-15,0 0 0 0,0-2 0 16,0 2 0 0,0 1-1-16,1-3 2 0,-1 3-2 15,0-2 1-15,-1 2 0 16,0 1 0-16,-1-2 0 0,0 1 0 15,1 0 0 1,1-2 0-16,-1 0 0 0,0 2-1 16,2-1 1-16,-2 0 0 0,2 1 0 15,-1-2 0 1,0 3-1-16,9 7 1 0,-17-14 0 15,17 14 0-15,-16-13 0 16,16 13 0-16,-13-12 0 0,13 12 0 16,-13-12 0-1,13 12 0-15,-13-9 0 0,13 9 0 16,-11-9-1-1,11 9 1-15,-11-9 1 0,11 9-1 16,-10-9-1-16,10 9 1 0,-8-7 0 16,8 7 0-16,-11-8 0 15,11 8 0-15,-9-7 0 16,9 7 0-16,-10-5 0 15,10 5 2-15,-11-10-1 0,11 10 0 16,-12-9 0 0,12 9 0-16,-13-12 0 0,13 12 0 15,-11-12 0-15,11 12-1 16,-10-12-1-16,10 12 1 15,-7-10-1-15,7 10-1 0,-11-7-1 16,11 7-5-16,-10-6-14 16,3-3-41-16,7 9-7 0</inkml:trace>
  <inkml:trace contextRef="#ctx0" brushRef="#br0" timeOffset="24110.2411">6581 10760 75 0,'0'0'2'16,"0"0"1"-16,-1-9 0 15,1 9 1-15,0-9 0 0,0 9 1 16,5-12-1-1,-5 12 2-15,11-8-3 0,-11 8-1 16,10-8 1-16,-10 8 9 0,9-4 8 16,-9 4 6-1,0 0 3-15,0 0 2 0,0 0 1 16,0 0-1-1,0 0-1-15,0 0-9 0,0 0-7 16,0 0-3-16,0 0-4 16,-5-5 0-16,5 5-1 0,0 0 0 15,-11 4 0 1,2 4 0-16,-3 5 1 0,-2 4-1 15,-6 4 0-15,-4 8-1 0,-3 6 0 16,-8 6-1 0,-2 7 0-16,-4 6 0 0,-8 3 0 15,-2 7 0-15,-4-1-1 16,-3 4 0-16,-2-3 1 0,-1 0-1 15,-1-4 0 1,2-2-2-16,4-7 1 0,1-2-1 16,5-8 0-16,7-4-1 0,5-6 0 15,5-5 0 1,4-5 0-16,8-5 0 0,4-4 0 15,6-3 0-15,2-3 1 16,9-6-1-16,-10 8 0 16,10-8 0-16,0 0 0 15,-8 4 1-15,8-4-1 0,-10 2 1 16,10-2 0-1,-13 0-1-15,13 0 1 0,-15 0-1 16,15 0 0-16,-17-14 1 0,10-1-1 16,0-8 0-1,1-7 1-15,-2-12-1 0,5-7-1 16,0-9 0-16,1-11-1 15,2-4-1-15,0 0 0 0,5 2-1 16,1 7 0 0,2 11 1-16,-4 7 0 0,0 14 0 15,0 16 2 1,-4 16 0-16,0 7 2 0,-5 18 0 15,-3 12 1-15,-5 10 1 0,3 10 0 16,-2 9 0-16,-3 6 0 16,2 3 0-16,-1 1 0 15,1-1-1-15,1-2 0 16,3-4 0-16,-1-2-1 0,1-6-1 15,4-4 1 1,0-7 0-16,2-6 0 0,3-8-1 16,0-4 0-16,3-7 0 0,5-7 0 15,2-6-1 1,4-9 1-16,8-3 0 0,7-12-1 15,6-7 1-15,6-4 0 16,10-3 0-16,5-1 0 0,7 1-1 16,6 1-2-1,9 11-17-15,7 2-56 0,-7 5-2 16</inkml:trace>
  <inkml:trace contextRef="#ctx0" brushRef="#br0" timeOffset="42800.428">13159 12514 173 0,'0'0'6'15,"0"0"3"1,-8 0 6-16,8 0 2 0,0 0 4 15,0 0 2 1,0 0 1-16,-10-5 2 0,10 5-3 16,0 0-3-16,0 0-2 0,0 0-1 15,0-9-4-15,0 9 0 16,0 0-2-16,-8-3 0 0,8 3-2 15,-9-3 0 1,9 3-3-16,-8-2 0 0,8 2-1 16,-12-1-1-1,12 1-2-15,-12-2 1 0,12 2-2 16,-13-2 1-16,4 2-1 15,0 0 0-15,-3 2 1 0,0 1 0 16,0 3-1-16,-2 1 0 16,-1 1 1-16,0 0-1 15,4-1 0-15,-3 0 0 0,1 1-1 16,0 1 1-1,1 1-1-15,-1 0 0 0,0 2 1 16,0 3-1 0,-2 1 0-16,0 3 0 0,1 0 0 15,2 0 0-15,-1 2 0 16,3 0 0-16,2 1 0 0,3 2 1 15,-2-2-1-15,6 1 1 0,0 2-1 16,1-1 0 0,0 1 1-16,5 1-1 0,0-3 1 15,-1 0-2 1,3 0 1-16,1 0 0 0,-1-1 0 15,1 0 0-15,-1-3-1 16,2 3 1-16,0-3 0 0,-1 1 0 16,1-1 0-16,1 0-1 15,0 0 1-15,-1-1 0 16,2-1 0-16,0 0 0 0,1 0-1 15,1-1 1 1,2-2 0-16,1 0 0 0,0-3-1 16,3-1 1-16,1 1 0 15,-2-1 0-15,3-2 0 16,-3 0 0-16,0-2 0 15,3 1 0-15,-2-1 0 0,0-2 0 16,2 0 0-16,0 2 0 0,1-4 0 16,1 1 0-1,0 1 0-15,2-1 0 0,0 1 0 16,1-1 0-1,1 2 0-15,0 0 0 0,2-2 0 16,0 1-1-16,1-1 1 16,2-2 0-16,-1 0-1 0,1 0 0 15,3-1 1 1,-1-2 0-16,1-2 0 0,2-1 0 15,0 0 0-15,-1-2-1 0,1 2 1 16,1-2 1 0,1 2-1-16,-2-3 0 0,0 1 0 15,4-2 1-15,-4 0-1 16,1-1 0-16,0-2 0 0,1 1 0 15,-1-2 0 1,-1 1 1-16,-1-1-1 0,-1 2 0 16,1 1 0-16,-2 1 0 0,-1 1 1 15,-3 3-1 1,2 0 0-16,-2 2 0 0,0-1 0 15,1 1 0 1,-3 0 0-16,2 1 1 0,2-2-1 16,-1 1 0-16,-1 1 0 15,3-3 0-15,-2 1 0 0,1 1 0 16,-2 0 0-1,2 0 0-15,-2 1 0 0,3-2-1 16,0-1 1-16,1 2 0 0,2 0-1 16,-1-2 1-1,3-1 0-15,-1-2 0 0,0 0 1 16,3 0-1-16,0 0 0 15,-2-1 0-15,2-1 0 0,1 2 0 16,-2 1 1 0,1 0-1-16,1 2 0 0,-3-1 0 15,1 1 0 1,3 1 0-16,-2-2 0 0,1 1 0 15,3 0 0-15,-2-1 0 0,3 2 0 16,-1 0 0 0,-3-1 0-16,2 4 0 0,-3-2 1 15,0 3-1-15,-3 0 0 16,-1 1 0-16,0 4 0 0,-2 0-1 15,0 1 1 1,2 0 0-16,-1-1 0 0,0 3 0 16,-1-1-1-16,1 0 1 0,-3 2 0 15,2 0 0 1,-3 1 0-16,-3 0 0 0,0 2 0 15,-2-1-1-15,0 0 1 16,-1 1 0-16,-2 0 0 0,4 1 0 16,-2-2 0-1,1 1-1-15,1-1 1 0,-3 0 0 16,2 1 0-1,-3 1 0-15,-1-1 0 0,-1 0 0 16,-3 1 0-16,0 0 0 0,-2-1 0 16,1 1 0-1,1-1 0-15,-1 0 0 0,0 1 0 16,1-2-1-16,1-1 1 15,-1 2 0-15,-3-3 0 0,0 3 0 16,-3 1-1 0,0-1 1-16,-1 0-1 0,-2 2 1 15,-3 1-1 1,1-1 1-16,0-1-1 0,-5-1 1 15,4 2 0-15,-4 0 0 0,-1 0 0 16,-1 2 1-16,0 0-1 16,0 1 1-16,-1 2-1 0,-4-1 1 15,0 1-1 1,-4 2 1-16,3-1-1 0,-1 0 0 15,-2 1 0 1,0-1 1-16,0 2-1 0,1-1 0 16,-4 1 0-16,2 0 1 0,0 1-1 15,-1-1 0 1,0-2 1-16,-2 0-1 0,1 1 0 15,-1-3 0-15,1 1 1 16,0-3-1-16,1 1-1 0,-3 0 1 16,3 0-1-1,-2 0 1-15,0 1-1 0,2 0 1 16,-3-1-1-1,1 1 0-15,0-2 2 0,2-1-1 16,-2 2 0-16,2-3 0 0,0 0 0 16,0-1 1-16,1-1-1 15,0-2 0-15,0-1 0 0,1 0 1 16,1-1-1-1,8-8 0-15,-16 15 0 0,7-9 0 16,9-6 1 0,-16 16-1-16,8-7 0 0,-1 2 0 15,-1-1 0-15,-3 4 0 16,4-3 0-16,-3 3 0 15,1-2 1-15,1 0-1 0,-4 0 1 16,2-1-1-16,0 1 0 16,-1-2 0-16,1-2 1 0,-1 0-1 15,1 0 0 1,-1-2 0-16,3 0 0 0,-2 0 1 15,1 2-1 1,0 0 0-16,1 1 0 0,-1 2 0 16,-1 1 1-16,2 2-1 0,-2-1 0 15,1 1 0-15,0-1 0 16,0 1 0-16,2-3 1 0,-3 1-1 15,4-2 0 1,-2-1 0-16,0 0 0 0,-1-1 0 16,0 2 0-1,-1-1 0-15,1-1 0 0,-1 4 0 16,-1-3 0-16,1 4 1 15,-2-1-1-15,3 0 0 16,1 0 0-16,-1 2 0 0,1-2 0 16,0 2 0-16,0-3 0 15,1-1 0-15,1-2 0 0,8-8 0 16,-17 13 0-1,17-13 0-15,-15 12 0 0,15-12 0 16,-11 10 0 0,11-10 0-16,-10 10 0 0,10-10 0 15,-9 7 0-15,9-7-1 16,0 0 0-16,0 0 1 0,0 0-1 15,0 0 1-15,0 0 0 0,0 0-1 16,0 0 1 0,0 0 0-16,0 0 0 0,0-7 0 15,0 7 0 1,0-17 0-16,0 8-1 0,0-4 1 15,2-1 0-15,1-5 0 16,1-1 0-16,1-3-1 16,0-1 1-16,0-4-1 0,1-4 1 15,1-1-1-15,0-1 1 16,-2-3-1-16,2 1 0 0,-1 0 0 15,-1 2 1 1,-2 5-1-16,2 2 1 0,-2 2 0 16,0 4-1-1,-2 4 1-15,-1 3 0 0,0 4 1 16,0 10-1-16,0-14 0 15,0 14 0-15,0 0 0 0,0 0 1 16,0 0-1-16,-7 0-1 0,6 12 2 16,1 0-1-1,0 5 0-15,0 2 0 0,0 8 1 16,0-1 0-1,-2 3-1-15,-1 2 1 0,-1-2 0 16,-1 1 0-16,-2-1 0 16,0-2-1-16,1 2 1 15,0-4-1-15,2 2 0 16,2-3 1-16,1 2-1 0,1-4 0 16,0-1 0-16,0 0 0 0,3-5 0 15,3 0 0 1,0-5 0-16,-1-3 0 0,-5-8 0 15,16 11 0 1,-16-11-1-16,16 0 1 0,-5-1 0 16,-1-6-1-16,3 0 1 15,1-2-1-15,0 1 1 0,5-2 0 16,1 3 0-16,3 0-1 15,2 1 1-15,3 0-2 16,3 0 0-16,1-3-3 0,6 4-6 16,-2-8-20-1,-9-3-48-15,14 0-3 0</inkml:trace>
  <inkml:trace contextRef="#ctx0" brushRef="#br0" timeOffset="45850.4585">14952 14122 333 0,'0'0'3'16,"0"0"1"-16,-8-4 0 0,8 4 3 15,-16-15 1 1,7 5 4-16,-2-2 1 0,-6 0 1 16,0-2-2-16,0 2 0 0,-3-1 0 15,-3 4-3 1,0 3-2-16,-1-2-1 0,-2 0-3 15,-2-1 0-15,-3 2-2 16,-4-1 0-16,-1 1 0 0,-4-1-1 16,-4 1 1-1,0 0 0-15,-5 2 0 0,-4 0-1 16,0 1 1-16,0-2 0 0,-2 1-1 15,-1-1 0 1,-1 0 0-16,-2-1 0 0,0-1 1 16,-1-1-1-16,-1-1 0 15,0 1 1-15,-2-3-1 16,-2 3 1-16,0-2-1 15,0 2 0-15,-3 1 0 0,-2 1 0 16,-1 2 0 0,0 0 1-16,-2 2-1 0,-2 3 0 15,0 0 1-15,-2 4 0 0,-3 3 0 16,0 5 0-1,-3 1-1-15,0 5 1 0,-5 0 0 16,2 6 0-16,-1 0-1 16,-2 2 1-16,3 3 0 0,0 0-1 15,0 3 0 1,3 1-1-16,2 4 1 0,0 0 0 15,5 6 0 1,2 0-1-16,2 8 1 0,1 6 0 16,6 2 1-16,1 7 0 0,6 4-1 15,2 2 0 1,6 3 0-16,2 3 0 0,6-2 0 15,5 1 1-15,3 1-2 16,8-1 1-16,3 1 1 0,5 1 0 16,6 0-1-1,4 2 1-15,5-1 0 0,3 1-1 16,9-3 0-16,2-1 0 0,3-2 1 15,5-2-1 1,5-3 1-16,2-2-1 0,2-3 0 16,2-2 1-16,4-2-1 15,1-4 0-15,3-1-1 0,2-5 0 16,3-1 0-1,2-5 0-15,0-2-1 0,2-2 1 16,2-2 0 0,2-3 0-16,-1-2 1 0,3-1-1 15,-1-1 1-15,3-1 0 0,0-4 0 16,2 0 0-1,-1-2 0-15,1 1 0 0,0-1 0 16,0-4 0-16,1 1 0 16,-1-5 0-16,-4-1-1 0,3-3 1 15,-2-4-1 1,2-1 1-16,-1-4-1 0,0 1 0 15,0-3 0 1,0 0 1-16,1 0 0 0,2-2 0 16,-1 1 0-16,-2-1-1 0,2 3 1 15,-3-3 0-15,2 2 1 16,-1-1-2-16,-1 0 1 15,-3 1 0-15,1-1-1 16,-2-1 1-16,-1 2 0 0,-2-2 0 16,0 0 0-1,1 0 0-15,-2-3 0 0,1 0 0 16,0-1 0-16,0-2 0 0,0-2-1 15,1 3 1 1,-1-3 0-16,-3-1-1 0,0-3 1 16,-2 0 0-16,1-1-1 15,-1 0 1-15,-2-4 0 0,0-1-1 16,1 0 1-1,0 0-1-15,-1 1 0 0,2 0 1 16,-2 1-1 0,0 3 1-16,1 1-1 0,-3-1 0 15,0 4 1-15,-4-2-1 0,1 3 1 16,-5-1-1-1,-1 2 1-15,-1-1 0 0,-4-1-1 16,1 1 1-16,-1-3 0 16,0-2 1-16,-4-2 0 0,4-1 0 15,-2-1 0 1,0-3 0-16,-2-1 0 0,-1-1 0 15,-1 1 1 1,-1-2-3-16,0 1 2 0,-3-2-1 16,-1 2 0-16,1-4 1 0,-1 2-1 15,0-1 0-15,0-2 1 16,1 1-1-16,-1-3 1 0,2 0 0 15,-1 1-1 1,2-2 1-16,1 1 0 0,1-3 0 16,0 1-2-1,0 1 1-15,0 0-1 0,-1-2 1 16,2 1-1-16,-4-1 1 0,0 0-1 15,-2 1 0 1,-1-1 2-16,1-1-1 0,-2-3 1 16,1 2-1-16,1-4 1 15,0 1-1-15,-1-2 1 0,2 1-1 16,1 1 1-1,-2 1-1-15,1-2-1 0,-1 1 1 16,0-1-1 0,-2 1 1-16,-1-3-1 0,-3-1 1 15,-1-1-1-15,-2-2 0 0,0 1 1 16,-2-1 0-16,0 1 0 15,0 1 0-15,-1 0 0 0,1-1 0 16,-1 2 0 0,-1-1 1-16,0-1-1 0,-5 0 0 15,-1-3 0 1,-4-3 0-16,-4-1-1 0,-1-5 1 15,-3 1-1-15,-2 0 0 16,-2 1 1-16,-3 1-1 16,-1 4 1-16,-4 5 0 0,-4 5 0 15,-3 4 1-15,-4 5 0 16,-4 2 0-16,-3 1-1 0,-2 5 1 15,-4 1 0 1,-2 2 0-16,0 3 0 0,-1 3-1 16,5 2-1-1,1 7-5-15,1-4-28 0,6 7-44 16,9 9 1-16</inkml:trace>
  <inkml:trace contextRef="#ctx0" brushRef="#br0" timeOffset="49960.4995">11176 16266 284 0,'0'0'4'0,"0"0"1"0,0 0 2 15,0 0 1 1,5-4 0-16,-5 4 4 0,5-10 0 16,-5 10 3-1,3-9-2-15,-3 9-1 0,2-12 2 16,-2 12-1-16,0 0-2 15,0-11-1-15,0 11-3 0,0 0-1 16,0 0-2 0,0 0 0-16,0 0-2 0,-5-9 0 15,5 9 1-15,0 0 0 0,0 0 1 16,0 0 0-1,0 0 0-15,-8-6-1 0,8 6 1 16,0 0-1 0,-14 3-1-16,14-3 0 0,-15 11-1 15,4-3 0-15,-1 5 0 16,-1-1 0-16,-6 2 0 0,1 3 0 15,-4 1 0 1,-3 2-1-16,-3 0 1 0,-3 0-1 16,-3 1 1-16,-6 2-1 0,-3 0 0 15,0 1 0 1,-5-2 0-16,0 1 0 0,0 2-1 15,-1-2 1-15,3-2 0 16,0-1 0-16,4 1 0 16,-1-5 0-16,4 4 0 15,1-2 0-15,2-3 2 0,-1 3-2 16,2 0 0-16,0 1 1 0,4-2-1 15,4 0 1 1,2-1-1-16,5-1 0 0,2-3 1 16,5-2-1-1,2-3-1-15,11-7 1 0,0 0-1 16,0 0 1-16,-6 10-1 15,6-10 0-15,0 0 1 0,7-5 0 16,-7 5 0 0,18-14 0-16,-6 4-1 0,1-3 1 15,1-7 0-15,1-3 0 0,0-4-1 16,-1-6 2-1,-4-4-1-15,0-6 0 0,-4-9 0 16,-2-3 0-16,-2-5 0 16,-2-3 1-16,0-1-1 15,0 2-2-15,-2 5 0 16,1 7 0-16,-1 8-1 0,2 10 1 15,-1 10-1 1,-2 8-1-16,3 14 2 0,0 0 0 16,-7 18 0-16,3 11 1 0,1 10 1 15,0 8-1 1,0 13 0-16,3 7 1 0,0 6-1 15,0 2 2-15,0-1 0 16,0-7 0-16,0-4 1 0,0-5 0 16,-4-5 0-1,-6-9 0-15,0-8 2 0,-1-2-2 16,-4-4-1-16,3-2 1 0,-2-2-1 15,0-6-1 1,4-1 1-16,-1-2-1 0,4-2 0 16,1-3 0-1,0-3 0-15,6-9 0 0,-5 12 0 16,5-12 0-16,0 0 0 15,0 11 0-15,0-11 0 0,9 4 0 16,4-2 0 0,5 3 1-16,5 5 0 0,6 0 0 15,10 3 1-15,-16-5-1 0,3 2-1 16,4-1 0-1,5 1 0-15,4 0-1 0,3-1-3 16,27 1-9 0,19 2-63-16,1-7-1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4T15:25:30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14035 7940 94 0,'0'0'4'16,"0"0"6"-16,0 0 4 0,-4-9 6 15,4 9 5-15,0 0 6 16,-5-9 4-16,5 9 2 0,0 0-3 16,-9-6-2-1,9 6-6-15,0 0-2 0,-8-5-6 16,8 5-5 0,0 0-3-16,0 0-1 0,-9-9-1 15,9 9-1-15,0 0-1 16,0 0 0-16,0 0 0 0,0 0-1 15,0 0-1-15,-4 5 0 0,4 4-2 16,0 3 1 0,3 3-1-16,1 6 0 0,3 1 0 15,-1 5 0-15,2 0-1 16,0 6 1-16,3 4 0 16,-3-3 0-16,5 4-1 15,-1-2 1-15,-4 3-1 0,3-7 0 16,-2-1 0-1,-1-4 0-15,0-4 1 0,-3-5-2 16,-1-3 0-16,-2-6 0 0,-2-9 0 16,2 9 0-1,-2-9 0-15,0 0 0 16,-7-14 0-16,0-1 0 0,-4-6 0 16,-1-4 0-16,-2-8 0 0,0-6 0 15,-2-4 0 1,4-3 0-16,0-3-3 0,1 1 1 15,1 0 1-15,4 3-1 16,2 4 0-16,3 6-1 0,1 3 1 16,5 6-1-16,5 4 1 15,4 5 0-15,3 6 0 0,5 0 1 16,3 4-1-16,1 4 2 16,3 1-1-1,-3 2 2-15,1 0-1 16,-4 5 1-16,-3 2 1 0,-7 1 0 15,-1 5 0-15,-9 5-1 16,-3-4 1-16,-4 4 0 0,-8 4-1 16,1 1 0-1,0-1 0-15,-1 4-1 16,3-4 0-16,3 2-1 0,2 1 0 16,4-2 1-16,7 1-1 15,3 4 1-15,1-2-1 0,5-1 2 16,-3 4-1-16,5-2 0 15,-3-2-5-15,3 4-13 0,0-2-57 16,-1-3-4-16</inkml:trace>
  <inkml:trace contextRef="#ctx0" brushRef="#br0" timeOffset="639.7929">14714 8461 366 0,'0'0'4'0,"-3"-10"0"0,-1-10 1 15,-2-11 2-15,0-11-2 16,-4-13 0-16,4-10 1 16,-4-10 0-16,3 0-1 15,1 5 1-15,4 9 1 0,-1 9 1 16,3 17 2-16,0 22 1 15,11 16 1-15,5 22-2 0,2 10-1 16,6 12-2 0,7-1-2-16,2 5-1 0,-1-3-2 15,-1-9-1 1,-5-11 0-16,-2-11-1 0,-8-12 2 16,-6-10-2-16,-7-14 1 15,-3-11-1-15,-2-13 2 16,-4-7-2-16,-1-4 0 0,2 1 0 15,1 2-4-15,4 8-2 16,0 7-7-16,12 15-33 16,6 18-34-16,2 9-1 15</inkml:trace>
  <inkml:trace contextRef="#ctx0" brushRef="#br0" timeOffset="1431.6644">15331 8129 392 0,'0'0'5'0,"0"0"2"0,0 0 2 16,0 0 2-1,-8-5 0-15,8 5 2 0,-9-9 1 16,9 9 0 0,-13-13-3-16,13 13-3 0,-18-17-1 15,13 7-1-15,-7 4-3 16,12 6-3-16,-16-17 0 15,9 9 0-15,-5 1 0 0,2-1 0 16,10 8 0-16,-17-11 0 16,17 11 0-16,-13-8 0 15,13 8 0-15,-13-10 0 16,13 10 0-16,0 0 0 0,-11-5 0 0,11 5 0 16,0 0 0-16,-12-3 0 15,12 3 0 1,-10 0 0-16,10 0 0 0,0 0 0 15,-11 2 0 1,11-2 0-16,-9 13 0 16,6-2 0-16,-1 7 0 0,3 7 0 0,1 4 0 15,0 5 0 1,4 5 0-16,4-3-5 0,3 0 1 16,0-6 1-16,2-9 0 15,0-12 1-15,2-9 0 16,-2-9 1-16,1-9 0 15,-3-7 0-15,1 0 1 0,-4 1 0 16,0 5 2-16,-1 9-1 16,-7 10 1-16,16 9 1 15,-8 7-1-15,2 8 0 0,2 0-2 16,1 0-8-16,3-10-21 16,-7-4-48-16,12-6-3 0</inkml:trace>
  <inkml:trace contextRef="#ctx0" brushRef="#br0" timeOffset="2057.5342">15690 7957 343 0,'0'0'5'0,"0"0"4"15,-9-5 4-15,9 5 1 16,-18-5 2-16,5 5 0 0,-4 0 1 16,-4 2 2-1,1 3-6-15,-2 8-4 0,1 2-3 16,5 1-2-16,2 1-2 16,6 5-2-16,5-2 0 0,7-2-1 15,7-3 0 1,8-2 1-16,5-1-1 15,2 2 0-15,1 1 1 0,-5-2 0 16,0 4 0-16,-9 5 1 16,-6 3 0-16,-7 4-1 15,-6 0-1-15,-8-2-4 0,-6-8-7 16,4-1-28 0,9-4-36-16,-9-10-2 0</inkml:trace>
  <inkml:trace contextRef="#ctx0" brushRef="#br0" timeOffset="2512.0385">15916 8093 350 0,'0'0'2'16,"0"0"0"-1,0 0 2-15,0 0 0 0,12-5 0 16,0-5 2-16,0-1-1 16,4-2 2-16,-1-5-1 0,1 0 3 15,-5 0 2 1,-6 0 1-16,-5 7 2 16,0 11 0-16,-11-6 1 0,0 11-1 15,-3 11-1-15,0 11-4 16,-1 2-3-16,7 4-2 15,5 3-4-15,3-5 0 0,10-5-4 16,6-7-9-16,13-7-33 16,4-5-33-16,2-7-3 15</inkml:trace>
  <inkml:trace contextRef="#ctx0" brushRef="#br0" timeOffset="2980.5335">16355 7847 431 0,'0'0'4'0,"0"0"3"16,-12 0 0-16,12 0 2 16,-17 0-1-16,7 3 1 0,-4 0 0 15,-1 4 0-15,-1-2-4 16,3 7-3-16,4 0-1 0,2 1-1 15,7 1-1 1,0 3 0-16,8-1-1 0,6-1 0 16,2-2 0-16,2-4 1 0,-1 2 0 15,2-1 2 1,-4 3 0-16,-6 4 0 16,-5 1 1-16,-4 9 1 0,-2 2-1 15,-9 5 0 1,-7 3-5-16,1-3-8 0,-7-3-34 15,5-4-33-15,2 0-2 0</inkml:trace>
  <inkml:trace contextRef="#ctx0" brushRef="#br0" timeOffset="4548.432">17984 11047 332 0,'0'0'4'16,"0"0"2"-16,-4 17 2 15,4 2 3-15,0 9 3 0,6 8 1 16,3 9 1 0,-2 6 1-16,10 4-2 0,-5-1-4 15,5-1-1-15,-5-7-3 16,0-10-2-16,-1-9-1 15,-4-8-1-15,-1-6-2 16,-6-13 0-16,0 0-1 0,0 0-1 16,0-7 0-16,-7-14 0 15,-2-9-1-15,-6-12 0 16,0-7-1-16,-3-10-1 0,2-4 0 16,1-3-1-16,6-1 0 0,4 6 1 15,4 7-1 1,2 8 1-16,11 8 0 15,5 12 2-15,2 3 1 16,5 11 0-16,1 10 2 0,-3 2 0 16,2 0 0-16,-2 12 1 15,-3 6 0-15,-6 0 2 0,-6 3-1 16,-3 6 1-16,-5-2-1 16,-2 1 0-16,-3 1 0 15,-4 0-1-15,-1-5 0 16,1-2-1-16,6-1-1 15,3-5 0-15,1 2-1 0,4-2 1 16,9-2-1-16,1 1 0 16,4 2 1-16,2 2 0 15,-1 0 0-15,3 0-3 0,-4-2-8 16,4-10-51-16,-1 11-14 16</inkml:trace>
  <inkml:trace contextRef="#ctx0" brushRef="#br0" timeOffset="5103.5217">18648 11410 378 0,'0'0'1'16,"0"0"1"0,-7-17 1-16,3-6-1 0,-3-7 0 15,-2-15 0-15,0-7 0 16,0-8 1-16,4-1 0 0,0 6 0 16,0 6 3-1,5 13 2-15,7 23-1 0,6 16 2 16,6 23-1-16,5 15 0 15,2 5-1-15,3 5 0 0,3-1-3 16,-4-5-2-16,-3-13 1 16,-2-9 0-16,-2-17-1 0,-9-9 0 15,-3-14 0-15,-5-15-1 16,-4-10 0 0,0-9 1-16,-9-10-1 15,-2-1-1-15,2 2 1 0,-2 5-4 16,6 11-6-16,0 8-15 15,4 21-52-15,10 16-2 0</inkml:trace>
  <inkml:trace contextRef="#ctx0" brushRef="#br0" timeOffset="5986.2308">19176 11076 396 0,'0'0'4'0,"0"0"1"0,0 0 1 16,-12-9 2 0,12 9-1-16,0 0 2 15,-12-6 0-15,12 6 1 0,-7-4-3 16,7 4-2-16,0 0 0 0,-12-7-1 16,12 7 0-1,-7-6-1-15,7 6-2 0,-9-8 1 16,9 8-1-16,-8-6 0 15,8 6 0-15,0 0 0 0,-12-11-1 16,12 11 1-16,0 0-1 16,-9-4 1-1,9 4-1-15,0 0 1 0,-12 0-1 16,12 0 1-16,-9 3-1 16,9-3 0-16,-11 10 0 15,11-10 0-15,-14 16 0 0,4-3-1 16,5 6 0-16,-2-1-1 0,5 5 0 15,0 2 0 1,2-2-1-16,5-2 1 16,2-2 0-16,4-7 0 0,-1-7 0 15,6-5 0-15,-1-8 1 16,-1-6 0-16,-2-1 0 16,0 2 1-16,0 4 0 0,1 6 0 15,-3 7 1-15,4 12-1 16,0 9-3-16,-2-1-4 0,10 7-19 15,2-5-49 1,-3-2-1-16</inkml:trace>
  <inkml:trace contextRef="#ctx0" brushRef="#br0" timeOffset="6788.9702">19422 10931 358 0,'0'0'5'0,"0"0"2"16,-12 0 0 0,4 3 1-16,-4 0 0 0,3 2-1 15,-1-1 0 1,-4 3 0-16,5 4-6 0,0-3-1 16,8 4-1-16,1-2-1 0,2 2 0 15,9 3 0-15,0-1 0 16,3-2 1-16,0 0 0 0,3 2 2 15,-4 0 1 1,0 2 1-16,-5 3 1 0,-6 1-1 16,-1 2 0-1,-1 2-3-15,-8-1-8 0,-3-4-33 16,3 1-28-16,-7-2-5 16</inkml:trace>
  <inkml:trace contextRef="#ctx0" brushRef="#br0" timeOffset="7234.5398">19559 11100 282 0,'0'0'2'0,"0"0"2"0,-1-8 1 15,4-3 2 1,3-6-1-16,7-4 0 0,1-4 1 15,2-1 3-15,0 1 2 16,-5 1 1-16,-1 3 3 16,-10 6 2-16,0 15-1 0,-7-6 1 15,-4 12 0-15,0 9-2 16,1 9-5-16,2 6-4 0,3 3-2 16,5 1-3-1,9 1 0-15,6-2-2 0,3-5-4 16,7-8-4-1,2-7-13-15,6-17-49 0,5 1-9 16</inkml:trace>
  <inkml:trace contextRef="#ctx0" brushRef="#br0" timeOffset="8177.0376">19989 10786 353 0,'0'0'5'0,"0"0"3"15,0 0 3 1,-8-5 2-16,8 5 0 0,-14 0 1 15,14 0 0 1,-14 0 0-16,14 0-4 0,-19 7-3 16,11 1-2-16,-2-2-3 0,3 2-1 15,2 3-1-15,3 0 0 16,2-1-1-16,0 1 0 16,1 1-1-16,8 0 1 15,3 0 0-15,2 0-1 0,4 4 2 16,-2-2-1-16,2 4 1 15,-2 2 0-15,0 5 1 16,-8 0 0-16,0 3 0 0,-7 3 1 16,-1-1-1-1,-11-2 0-15,1-6-3 0,-6-2-6 16,1-12-12 0,-8-4-53-16,6-1-4 0</inkml:trace>
  <inkml:trace contextRef="#ctx0" brushRef="#br0" timeOffset="38274.3492">9037 14289 348 0,'0'0'2'0,"0"0"2"15,0 0 4 1,0 0 3-16,-12-3 1 0,12 3 0 16,0 0 2-16,0 0 1 15,0 0-1-15,0 0-2 0,-1 24-3 16,7 5-2 0,7 14-1-16,2 8 0 0,4 9-2 15,2 4 0 1,-4 2-2-16,2-4 2 0,-4-8-1 15,-3-9 1-15,-7-12 0 16,-2-11 0-16,-3-13-2 0,0-9-2 16,-13-12 0-16,-1-12 0 15,-4-8 0-15,-4-7 0 0,-3-8 0 16,-1-4 0 0,-1 0 0-16,5 4 0 15,4 7 0-15,5 1 0 0,7 9 0 16,6 5 0-16,10 7 0 15,12 1 0-15,8 2 0 16,9-4 0-16,5-2-2 0,8 1-5 16,5 3-21-16,6 0-49 15,-8 3-5-15</inkml:trace>
  <inkml:trace contextRef="#ctx0" brushRef="#br0" timeOffset="38720.2456">9166 14629 376 0,'0'0'3'0,"0"0"4"0,0 0 2 16,0 0 3-16,6-5 1 15,-6 5 1-15,22-14 0 0,-3 4 0 16,1-4-2 0,11 3-3-16,3-6-5 15,5 4-4-15,4-3-7 16,4 8-22-16,11-1-47 0,-14 5-1 15</inkml:trace>
  <inkml:trace contextRef="#ctx0" brushRef="#br0" timeOffset="39019.8684">9206 14884 369 0,'0'0'6'16,"0"0"4"-16,0 0 2 0,0 0 2 15,0 0 1-15,0 0 1 16,16 8 0-16,1-8 1 0,9-1-7 15,5-3-2 1,5-1-4-16,5-5-3 16,8 3-10-16,-2 7-53 0,5-6-16 15,-1-1-2-15</inkml:trace>
  <inkml:trace contextRef="#ctx0" brushRef="#br0" timeOffset="39605.5703">9763 14586 264 0,'0'0'9'0,"0"0"8"16,0 0 5-16,0 0 2 15,0 0 2-15,0 0 3 0,-4 9-1 16,4 3 1-16,1 9-7 16,1 10-9-16,7 11-4 0,-1 3-2 15,6 4-3 1,2-1-1-16,0-1-2 0,1-13 0 0,-2-15 0 15,3-19-1 1,-4-11 0-16,-2-19-1 16,-1-10-1-16,-5-7 0 0,2-4-1 15,-1 7 1-15,-1 9 1 16,2 14 0-16,0 15 2 16,4 10 0-16,2 19 2 0,4 9 0 15,-2 2 1-15,3-1-2 16,1-1-2-16,-4-14-15 0,6-8-62 15,-2-10-2-15</inkml:trace>
  <inkml:trace contextRef="#ctx0" brushRef="#br0" timeOffset="39832.6323">10136 14229 451 0,'0'0'5'16,"0"19"2"-16,1 3 2 16,4 8 1-16,4 10 1 0,1 8 0 15,5 10-4-15,2 4-7 0,0 0 0 16,7 1 0 0,-3-9 0-16,3 0 0 15,-7-7-37-15,4-9-45 0,-2-7-3 16</inkml:trace>
  <inkml:trace contextRef="#ctx0" brushRef="#br0" timeOffset="40076.6392">10310 14758 456 0,'0'0'2'0,"0"0"1"0,0-4 2 16,3-9 0-1,4-3 0-15,0-8 0 0,7-6-1 16,-4-4 0-16,6-2-3 16,-4-6-9-16,5 8-17 0,-2 4-51 15,-3 6-3 1</inkml:trace>
  <inkml:trace contextRef="#ctx0" brushRef="#br0" timeOffset="40230.7933">10486 14514 415 0,'0'0'7'15,"0"0"3"1,-4 19 2-16,4 0 1 0,0 4 2 16,0 4-1-1,6 4 1-15,4 3-5 0,7 2-10 16,-2-8 0-16,6 1 0 15,-5-9-79-15,3-8-2 16</inkml:trace>
  <inkml:trace contextRef="#ctx0" brushRef="#br0" timeOffset="40498.043">10729 14166 477 0,'0'0'2'15,"0"0"1"-15,0-9 0 16,0 9 0-16,0 0-1 15,0 0-4-15,7 9-19 16,15 0-54-16,-12 6-3 0</inkml:trace>
  <inkml:trace contextRef="#ctx0" brushRef="#br0" timeOffset="40635.7785">10875 14833 405 0,'0'0'-2'0,"0"0"-18"16,0 0-46-16,0 0-2 0</inkml:trace>
  <inkml:trace contextRef="#ctx0" brushRef="#br0" timeOffset="41126.4252">11853 14272 424 0,'0'0'5'0,"0"0"1"16,0 0 2-16,-1 19 1 15,1 6 1-15,1 7 0 16,5 11 1-16,4 5-1 15,-1 8-3-15,0 4-4 0,7-4-4 16,-8-8-9-16,9-18-63 16,-5 8-7-16</inkml:trace>
  <inkml:trace contextRef="#ctx0" brushRef="#br0" timeOffset="41344.0903">11736 14630 440 0,'0'0'4'0,"0"0"1"15,0 0 1-15,0 0 2 0,12 0 0 16,-1 0 0 0,9-4 1-16,4-4-1 0,8-5-3 15,10-1-4-15,2-7-10 16,10 1-38-16,6 2-31 15,1 2-3-15</inkml:trace>
  <inkml:trace contextRef="#ctx0" brushRef="#br0" timeOffset="42003.0444">12215 14258 407 0,'0'0'5'15,"2"9"3"-15,5 11 1 0,1 9 2 16,5 11 1-16,3 9 0 16,4 9 2-16,1 4-1 0,-1 0-4 15,2-2-3-15,-4-9-3 16,-2-12-1-16,-3-10-2 15,-5-17 0-15,-8-12 0 16,0-12 0-16,-2-20 0 0,-7-11 0 16,-2-11 0-1,-1-8-3-15,-5-5-1 0,7-4 0 16,1 6-1-16,4 4 2 16,5 8 0-16,0 9 0 15,8 13 2-15,7 9 0 0,4 8 0 16,6 8 2-16,2 6-2 15,5 3 0-15,-1 9 1 16,0 7 0-16,1 6 1 0,-7 4 1 16,-3 7 2-16,-11 6 1 15,-6 3 2-15,-5 3 0 16,-4 1-4-16,-10-3-3 16,-4 2 0-16,3-7 0 0,1-4 0 15,6-6 0-15,6-7 0 16,3-9 0-16,12-6 0 15,12-4 0-15,4-5 0 0,10-3-12 16,16-5-69-16,-7-1-3 16</inkml:trace>
  <inkml:trace contextRef="#ctx0" brushRef="#br0" timeOffset="42653.8945">12978 14786 396 0,'0'0'5'16,"0"0"2"-1,0 0 2-15,-8-11 1 0,2-6 1 16,-4-9-2-16,2-12 1 16,0-9 0-16,-3-11-4 15,3-5-4-15,4-2 0 0,4 4-1 16,0 6-1-16,6 7 1 15,1 15 1-15,7 19 0 16,6 14 1-16,1 18 0 0,8 19-1 16,1 11 1-1,7 7 0-15,-2 3-1 0,-1 1 0 16,-3-9 0 0,-7-7-1-16,-4-11 1 0,-7-18-1 15,-13-14 1-15,3-11 0 16,-4-16-2-16,-10-15 0 15,1-9 0-15,-1-9 0 0,-1-9 0 16,1-2 0-16,4 3 0 16,4 10-12-16,-1 2-26 15,7 16-40-15,7 15-3 0</inkml:trace>
  <inkml:trace contextRef="#ctx0" brushRef="#br0" timeOffset="43066.596">13514 14787 409 0,'0'0'2'0,"0"0"2"16,0-7 2-16,0-5 0 16,0-9 0-16,0-11 1 15,-1-13-1-15,-1-14 0 16,-3-9-1-16,3-5 0 15,2-4-1-15,5 4 1 16,0 8 2-16,3 15 0 0,3 18 1 16,7 23-1-16,2 16 1 15,4 27-5-15,2 15-3 0,3 13 0 16,5 4 0 0,2 11 0-16,-7-10-20 15,0 2-60-15,0-5-1 0</inkml:trace>
  <inkml:trace contextRef="#ctx0" brushRef="#br0" timeOffset="43284.282">13599 14442 369 0,'0'0'2'16,"0"0"0"-16,0 0 1 15,0 0 0-15,5 5 2 16,5-5-2-16,5 0 1 0,2 0-2 16,9 0-9-16,-2-5-16 15,7-8-34-15,3 4-13 16</inkml:trace>
  <inkml:trace contextRef="#ctx0" brushRef="#br0" timeOffset="43534.736">14061 14307 392 0,'0'0'4'0,"0"0"3"0,-9 0 1 16,9 0 1-16,-13 14 1 0,2-2 0 16,0 2 0-1,-2 3 1-15,3 1-5 0,-1 0-2 16,5 0-3-16,3 0 0 16,3-2-1-16,1 0 0 15,7 0-1-15,3 2 0 0,6-3 0 16,2 3 1-1,-1 2-1-15,0 2 2 0,-4 3-1 16,-1 2 1-16,-10 2 1 0,-3-2-1 16,-1 1-4-1,-16-4-30-15,2-10-42 16,-5-1-1-16</inkml:trace>
  <inkml:trace contextRef="#ctx0" brushRef="#br0" timeOffset="44238.0075">15312 14025 454 0,'0'0'5'15,"-9"1"0"-15,4 9 1 0,0 10 0 16,0 9 2-16,1 11 0 15,3 14 0-15,1 10 1 0,7 13-7 16,6 8-2-16,2 0 0 16,8-3 0-16,-2-4 0 15,-2-13 0-15,1-14 0 16,-5-11 0-16,-5-16 0 16,-10-24 0-16,0 0 0 0,-12-13 0 15,-8-14 0-15,-7-9 0 16,-7-5 0-16,-4-2 0 0,-2 1 0 15,-1 5-3 1,0 8 3-16,6 10 1 0,4 11 1 0,6 8-2 16,5 6 0-1,12 10 0-15,6 2 0 16,7-1 0-16,15-4 0 16,11-5 0-16,11-8 0 0,10-3 0 15,12-15 0-15,11-4 0 16,4-5 0-16,2-7 0 0,10 5-4 15,8-1-78 1,-9 0-2-16</inkml:trace>
  <inkml:trace contextRef="#ctx0" brushRef="#br0" timeOffset="44681.3755">16441 14401 408 0,'0'0'5'0,"0"19"2"16,2-2 2-1,1 10 1-15,9 4 2 0,-2 6 1 16,1 1 0-16,5 2 1 0,-1-7-3 16,-4-4-2-16,-2-7-9 15,-2-9 0-15,-7-13 0 16,0 0 0-16,-2-16 0 0,-5-8 0 15,-5-6 0 1,4-7 0-16,-1-4 0 0,5-2 0 16,4 2 0-1,0 3 0-15,7 6 0 0,13 4 0 16,3 4 0-16,11 8-37 16,3 3-44-16,4 5-3 0</inkml:trace>
  <inkml:trace contextRef="#ctx0" brushRef="#br0" timeOffset="45313.8642">17007 14316 415 0,'0'13'5'0,"1"8"1"16,7 11 2-16,2 11 2 15,7 7 1-15,1 4 1 16,-1 3 0-16,3 4 1 0,1-13-5 16,-8-9-1-16,1-13-3 15,-10-16-4-15,-4-10 0 0,-2-16 0 16,-10-18 0-16,-3-11 0 16,-3-14 0-16,-1-11-3 0,-1-5-1 15,6 0 0 1,5 3 0-16,3 6 1 15,6 11 0-15,9 9 2 16,9 14 0-16,6 8 0 0,7 13 1 16,6 6 0-16,3 5 0 15,2 6 1-15,2 11-1 0,-5 5 1 16,-5 4 0-16,-5 4 1 16,-11 6 1-16,-9 3 1 15,-9 4 1-15,-12-2 2 16,-7 5-7-16,-7-4 0 0,-2 0 0 15,3-3 0-15,2-4 0 16,6-1 0-16,9-4 0 16,8-5 0-16,13-1 0 15,7-3 0-15,10-2 0 0,8-3 0 16,1-3 0 0,8 4-11-16,8-6-71 0,-10 3-2 0</inkml:trace>
  <inkml:trace contextRef="#ctx0" brushRef="#br0" timeOffset="45865.17">17938 14873 409 0,'0'0'7'0,"0"0"1"15,-5-3 2 1,-5-8 0-16,2-7 1 0,-3-6 0 16,-3-10 0-16,0-12 0 15,3-6-7-15,-1-9-1 16,5-1-1-16,2 2 0 16,4 9-1-16,1 10 1 15,9 19 1-15,10 16-1 0,5 19 2 16,7 25-4-16,6 12 0 15,3 15 0-15,5 5 0 0,-1 3 0 16,-3-10 0-16,-6-8 0 16,-7-12 0-16,-5-18 0 15,-10-15 0-15,-3-18 0 0,-10-19 0 16,0-16 0 0,-6-15 0-16,-1-11 0 15,1-9 0-15,2-5 0 16,-2-2 0-16,6 7 0 0,1 9 0 15,11 9 0-15,6 23 0 0,1 24-79 16,7 4-3 0</inkml:trace>
  <inkml:trace contextRef="#ctx0" brushRef="#br0" timeOffset="46317.1833">18535 15002 405 0,'0'0'4'0,"0"0"-1"15,0 0 3-15,0 0 0 16,0-16 1-16,0-5 0 16,0-17 0-16,2-11 1 0,1-14-3 15,1-15 1-15,2-7 0 16,-2-5-1-16,9 3 1 15,0 8 0-15,3 13 1 16,4 15 1-16,3 23-2 0,6 23-3 16,2 24-3-16,1 25 0 15,0 21 0-15,1 18 0 0,-3 8 0 16,-1 4 0 0,-5 1 0-16,-7-11 0 15,1-22-66-15,-5 0-16 16</inkml:trace>
  <inkml:trace contextRef="#ctx0" brushRef="#br0" timeOffset="46527.6058">18585 14640 426 0,'0'0'7'0,"-11"5"1"15,11-5 2-15,-14 14-1 0,14-14 1 16,-8 14-1-16,8-14 1 15,10 4 1-15,11-5-7 16,5-11-3-16,10 3 0 0,7-4-4 16,8 1-6-16,-5-2-20 15,7-1-46-15,3 6-6 0</inkml:trace>
  <inkml:trace contextRef="#ctx0" brushRef="#br0" timeOffset="46751.8688">19181 14475 470 0,'0'0'4'16,"0"0"3"-16,-16-9 0 15,3 9 0-15,-6 0 0 0,2 0 2 16,-7 9-9 0,-3 4 0-16,4 8 0 0,5 2 0 15,4 6 0-15,8-1 0 0,6 1 0 16,9-2 0-16,8-3 0 16,7-2 0-16,0-2 0 15,-1 1 0-15,3-1 0 16,-7 2 0-16,-10 2 0 0,-7 2 0 15,-2 0 0 1,-11 2 0-16,-12 6-51 0,-1-18-29 16,0-4-2-16</inkml:trace>
  <inkml:trace contextRef="#ctx0" brushRef="#br0" timeOffset="47470.8131">20492 14526 416 0,'0'0'3'0,"0"0"4"0,0 0 1 15,0-10 1-15,0 10 3 16,0-8 0-16,0 8 1 0,-2-15 2 16,2 15-3-16,-5-15-8 15,5 15-4-15,-10-15 0 16,2 6 0-16,1-1 0 16,-1-1 0-16,-1-2 0 0,-1 2 0 15,3 0 0-15,-2 1 0 16,1-3 0-16,-1 2 0 15,4 2 0-15,-4-1 0 0,9 10 0 16,-10-10 0-16,10 10 0 16,-9-3 0-16,9 3 0 15,0 0 0-15,-12 1 0 16,12-1 0-16,-9 12 0 16,9-12 0-16,-7 19 0 0,1-9 0 15,1 7 0-15,-5 0 0 16,4 4 0-1,-2 4 0-15,1 1 0 0,5 2 0 16,2-4 0-16,1-1 0 16,9-3 0-16,4-4 0 0,6-6 0 15,4-1 0-15,1-1 0 16,-1 2-3-16,-4-1-1 0,2 4 2 16,-6-1-2-16,-2-1-1 15,-4 1-5-15,-10-12-16 16,0 0-50-16,7-21-2 0</inkml:trace>
  <inkml:trace contextRef="#ctx0" brushRef="#br0" timeOffset="47631.2482">20588 13989 423 0,'0'0'8'0,"0"15"2"16,0 7 3-16,1 11 1 0,1 15 1 15,4 9 0 1,1 11-2-16,4 11-13 15,-1 1 0-15,7-3 0 16,0-7 0-16,6-9 0 0,-5-17 0 0,4-5-67 16,-1-13-17-16</inkml:trace>
  <inkml:trace contextRef="#ctx0" brushRef="#br0" timeOffset="47922.3805">20964 14258 450 0,'0'0'5'16,"0"0"3"-16,-14 14 1 15,4 1 1-15,-2 5 1 16,-5 6 0-16,1 2-4 0,1 2-7 16,0 2 0-16,9 0 0 15,5-4 0-15,4-3 0 16,7-7 0-16,7-1 0 15,2-2 0-15,4 2 0 0,-5-6 0 16,1 4 0-16,-6 2 0 16,-4 5 0-16,-8 0 0 15,-2 3 0-15,-11-4 0 0,1-1-28 16,7-2-50-16,-11-10-3 16</inkml:trace>
  <inkml:trace contextRef="#ctx0" brushRef="#br0" timeOffset="48233.1446">21199 14444 447 0,'0'0'6'0,"-7"17"1"0,0 2 2 15,1 6 1-15,3 2 0 16,-1 3 0-16,4 0 2 0,2 3-12 15,13-13 0-15,2-6 0 16,4-14 0-16,2-6 0 16,-2-14 0-16,-2-9 0 15,-7-5 0-15,-7-7 0 16,-6-3 0-16,-11 6 0 16,-6 2 0-16,-3 9 0 0,-3 7 0 15,-1 13 0-15,4 9 0 16,2 10 0-16,10 1-52 15,5 12-29-15,4 2-2 16</inkml:trace>
  <inkml:trace contextRef="#ctx0" brushRef="#br0" timeOffset="49242.6548">9526 16046 354 0,'0'0'6'0,"0"0"7"15,0 0 2 1,-4-11 2-16,4 11 1 0,-10-10 2 15,10 10 1-15,-17-13 2 0,5 10-6 16,0-6-10 0,-4 4-7-16,0 0 0 0,-2-1 0 15,-2 3 0 1,2 1 0-16,-3 4 0 0,-1 12 0 0,3 9 0 16,1 7 0-1,4 12 0-15,7 2 0 0,6 4 0 16,2 1 0-1,14-1 0-15,3-12 0 0,17-3 0 0,18-11-82 16,-10-9-3 0</inkml:trace>
  <inkml:trace contextRef="#ctx0" brushRef="#br0" timeOffset="49544.6858">9687 15937 378 0,'0'0'8'0,"-5"6"3"0,0 8 3 16,3 15 2-16,2 5 2 16,0 8 1-16,0 8-1 0,1 4 1 15,9 0-9 1,0-8-10-16,6-9 0 0,3-15 0 16,0-17 0-1,0-10 0-15,3-20 0 0,-2-12 0 16,-1-3 0-16,-1-4-4 0,-4 10 2 15,3 12 1 1,-7 11 1-16,6 14 2 16,-3 18 0-16,4 13 1 0,-2 8-3 15,5 2 0-15,1-2 0 16,-7-13-22-16,-4-12-56 0,10-15-3 16</inkml:trace>
  <inkml:trace contextRef="#ctx0" brushRef="#br0" timeOffset="49728.1252">10126 15686 508 0,'5'9'3'0,"0"14"-3"16,4 12 0-16,1 12 0 0,4 12 0 16,3 7 0-1,4 4 0-15,1 4 0 16,0-7 0-16,3-8 0 0,-8-19 0 15,-10-6-50-15,10-10-36 16</inkml:trace>
  <inkml:trace contextRef="#ctx0" brushRef="#br0" timeOffset="49905.5732">10098 16095 467 0,'0'0'4'16,"0"0"2"-16,0 0 2 0,6 4 1 15,8-3 0 1,3-1-1-16,8-1-8 16,9-8 0-16,9-6 0 15,13 1 0-15,2 2-65 0,14-10-18 16</inkml:trace>
  <inkml:trace contextRef="#ctx0" brushRef="#br0" timeOffset="50423.273">11798 16002 392 0,'0'14'6'0,"3"10"2"15,6 6 0 1,-2 4 2-16,1 1 0 0,3 3 2 16,-2-3 0-16,-2-3 1 15,3-21-6-15,-10-11-1 0,0-25-3 16,-10-12-1-16,-5-13 0 16,-4-10-2-16,1-8 0 0,-1-3-1 15,1 4 1-15,2 9 1 16,3 8 3-16,10 10 2 15,4 13 0 1,14 11-2-16,6 8-4 0,11 4 0 16,8 4 0-16,9-2 0 15,6 1 0-15,1-1 0 0,0 2 0 16,-7-3-31-16,-2 2-51 16,-9 1-3-16</inkml:trace>
  <inkml:trace contextRef="#ctx0" brushRef="#br0" timeOffset="50631.1225">11686 16027 405 0,'0'0'3'0,"0"0"3"0,0 0 3 0,5 10 2 15,5-9 1 1,9-1 0-16,6-4 1 15,9-6 0-15,10-5-7 16,5-8-8-16,12 2-25 0,13-4-49 16,-6 1-3-16</inkml:trace>
  <inkml:trace contextRef="#ctx0" brushRef="#br0" timeOffset="51276.2285">12324 16264 333 0,'0'0'6'0,"0"0"1"16,10 14 3 0,-10-14 3-16,8 9 4 0,-8-9 0 15,0 0 1-15,0 0 0 16,5-19-5-16,-8-3-1 15,-7-4-3-15,0-6-4 16,0 0-3-16,2 0-1 0,1 2 0 16,7 4-1-1,5 4 0-15,9 5 1 0,9 1 0 16,4 8 1-16,4 3 0 0,1 5 0 16,1 0 0-1,1 0-1-15,-4 11 1 16,-5 7 0-16,-3 2 0 0,-2 6 1 15,-5 3-1-15,1 3 0 16,-3-2 1-16,1 0-1 16,-3-3-2-16,5-10 0 0,-3-11 0 15,4-6 0-15,-3-12 0 16,0-10 0-16,-4-9 0 16,-3-7 0-16,-4-3 0 0,-3-3 0 15,-7 4 0 1,-6 8 0-16,-6 6 0 0,-1 10 0 0,-3 12 0 15,2 6 0 1,-1 17 0-16,6 7 0 0,2 3-6 16,11 6-28-1,3-2-43-15,5-4-4 0</inkml:trace>
  <inkml:trace contextRef="#ctx0" brushRef="#br0" timeOffset="52096.068">12969 15987 246 0,'0'0'5'0,"0"0"0"16,0 0 2-16,0 0 1 0,0-6 4 16,0 6 3-16,0 0 2 15,0 0 3 1,0 0-4-16,0 9 2 16,0 1 0-16,1 5-2 0,-1 8-2 15,3 1-3-15,0 7-3 16,3 0-1-16,3 4-1 0,0-3-1 15,-2-3-1-15,3-8-1 16,-2-7-1-16,1-12 1 16,-4-7-1-16,2-13 1 15,-3-7-1-15,-2-5-2 16,2-5 0-16,0 0-1 0,1 4 0 16,-3 11 2-16,7 10 1 0,2 10-1 15,1 5 1-15,4 12 2 16,-1 5-1-16,5 2 1 15,-2-4-1 1,1-3-1-16,-1-13-1 0,-3-8-1 16,-1-13-1-16,0-7 1 15,1-4 0-15,-3 0 0 16,2 4 3-16,-1 7-1 0,3 14 1 16,2 10 2-16,1 18 0 15,2 6-5-15,-2 10 0 16,3 5 0-16,0 15-64 15,2-22-14-15</inkml:trace>
  <inkml:trace contextRef="#ctx0" brushRef="#br0" timeOffset="52731.5309">14509 15605 357 0,'0'0'11'0,"0"0"5"16,0 3 2-16,0 11 1 15,4 10 1-15,2 13 2 16,1 15 0-16,2 13 2 0,3 9-22 16,1 9-2-16,-4 4 0 15,4 0 0-15,0-10 0 16,4-9 0-16,-3-15 0 0,7-26-67 15,-1 1-17 1</inkml:trace>
  <inkml:trace contextRef="#ctx0" brushRef="#br0" timeOffset="53416.6173">15090 16084 302 0,'0'0'11'15,"0"0"6"-15,0 0 3 16,-8 0 2-16,8 0 2 16,-9 0-1-16,9 0 1 0,-14 0 2 15,14 0-11-15,-14-2-5 16,14 2-3-16,-16 0-1 0,8 0-2 16,-2 5-4-1,0 4 0-15,1 2 0 0,1 6 0 16,-2 7 0-16,5 3 0 15,0 6 0 1,1 5 0-16,4 0 0 0,7 0 0 16,0-4 0-16,10-7 0 0,-1-10 0 15,4-15 0-15,3-9 0 16,-2-18 0-16,-3-8 0 0,-3-9 0 16,-6-4 0-1,-2-5 0-15,-7 1 0 16,-2 6 0-16,-9 6 0 15,-6 10 0-15,-5 7 0 0,-2 13 0 16,2 8 0-16,0 6 0 16,0 11 0-16,4 2 0 0,6 5 0 15,3-3-22-15,9-11-51 16,2 10-7-16</inkml:trace>
  <inkml:trace contextRef="#ctx0" brushRef="#br0" timeOffset="53694.207">15345 16334 373 0,'0'0'6'0,"0"0"3"15,0 0-1-15,-9-9 3 16,6-4 1-16,0-8 0 15,-3-6 1-15,4-7-1 0,1-3-5 16,1 0-1-16,7 0-2 16,0 8-1-16,4 8 0 0,6 15 0 15,-1 8 0 1,4 19 1-16,-1 6-2 0,0 10-8 16,4 0-36-1,2 1-32-15,-2-4-3 0</inkml:trace>
  <inkml:trace contextRef="#ctx0" brushRef="#br0" timeOffset="54226.114">15796 16025 438 0,'0'0'5'0,"0"0"2"15,0 0 2-15,-11 2 0 0,11-2 1 16,0 0 1-1,0 0-1-15,-7 5 2 16,7-5-12-16,0 0 0 0,0 0 0 16,0 0 0-16,0 0 0 15,0 0 0-15,0 0 0 16,-11 0 0-16,11 0 0 16,-13-1 0-16,13 1 0 15,-14-6 0-15,1 3 0 0,13 3 0 16,-14-3 0-16,6 3 0 15,-4 0 0-15,4 5 0 16,-2 2 0-16,-1 7 0 0,2 3 0 16,-4 6 0-16,5 3 0 15,-1 1 0-15,2 0 0 16,2 1 0-16,4-5 0 16,1-6 0-16,4-9 0 0,5-6-3 15,3-3 2-15,6-8 0 16,0-4 0-16,4 1 0 15,6-1 1-15,4 9-1 0,0 4 1 16,3 13 0 0,-1 11 0-16,-2 12 0 0,-4 7 0 15,-2 6 1-15,-9 7 0 16,-7 2 0-16,-5 3 0 16,-6-2 1-16,-12-5 0 0,-9-4-2 15,-8-10 0 1,-5-8 0-16,-8-15-5 0,-1-9-16 15,-2-5-49-15,0-20-11 16</inkml:trace>
  <inkml:trace contextRef="#ctx0" brushRef="#br0" timeOffset="54540.3669">15981 16184 446 0,'0'0'2'16,"0"0"1"-16,10 4 1 15,0-4 0 1,3-3 1-16,3-7 0 0,-1-5-1 16,2-6 0-16,-4-3-1 15,-2-3-2-15,-5 0 0 0,-6 3 0 16,-6 6-1-1,-6 7 0-15,-1 11 1 0,-3 7 1 16,3 10 0-16,1 12 0 16,7 0-1-16,5 4 0 0,3 1-1 15,15-3-5-15,0-7-12 16,9-9-57-16,2-5-4 16</inkml:trace>
  <inkml:trace contextRef="#ctx0" brushRef="#br0" timeOffset="54770.9655">16320 16341 410 0,'0'0'5'15,"0"0"3"-15,0-6 0 16,-1-4 2-16,-6-5 1 0,1-6 1 16,-2-4 1-16,-3-3 1 15,-1-2-3-15,3-4-2 0,-1 2-9 16,6 4 0-1,3 2 0-15,4 4 0 0,9 3 0 16,8 3 0-16,5-1 0 16,4 2 0-16,9 4 0 15,18-6-80-15,-14 4-4 16</inkml:trace>
  <inkml:trace contextRef="#ctx0" brushRef="#br0" timeOffset="55239.4781">17494 15633 388 0,'0'0'8'0,"2"12"2"16,0 9 2-16,1 13 2 0,3 12 1 16,4 16 1-1,3 9 0-15,0 10 1 0,4 3-9 16,0 0-3-16,1-11-8 15,5-5-17-15,-15-15-55 0,4-20-5 16</inkml:trace>
  <inkml:trace contextRef="#ctx0" brushRef="#br0" timeOffset="55446.0725">17421 16141 449 0,'0'0'5'15,"0"0"2"-15,0 0 0 16,0 0 2-16,0 9 0 0,0-9 1 16,11 0 0-1,4 0-5-15,4-7-5 0,8 0 0 16,8-3 0-16,9 0 0 16,6-4 0-16,8 6-17 0,15-1-63 15,-11-1-3 1</inkml:trace>
  <inkml:trace contextRef="#ctx0" brushRef="#br0" timeOffset="55841.651">18090 16309 398 0,'0'0'4'15,"1"8"3"-15,-1-8 3 16,11 10 1-16,-11-10 2 15,0 0 0-15,11 0 1 16,-11-5 1-16,-3-14-4 16,-2-6-3-16,-9-7-1 0,7 0-7 15,-3-7 0-15,6 2 0 0,1 3 0 16,7 2 0 0,11 5 0-16,5 9 0 15,8 0-11-15,13 9-15 0,3 3-51 16,2 4-3-1</inkml:trace>
  <inkml:trace contextRef="#ctx0" brushRef="#br0" timeOffset="56284.2052">18629 16017 394 0,'0'0'7'0,"0"0"3"16,0 0 3-1,0 0 1-15,-8-6 2 0,8 6 0 16,-17-11 0-16,8 5 2 15,-4-2-11-15,4 0-7 0,-3-1 0 16,2 2 0-16,1-1 0 16,9 8 0-16,-14-10 0 0,14 10 0 15,-13-8 0 1,13 8 0-16,-13-6 0 0,13 6 0 16,-8-2 0-16,8 2 0 0,-11 0 0 15,11 0 0 1,-9 5 0-16,9-5 0 15,-11 8 0-15,11-8 0 0,-14 13 0 16,14-13 0 0,-15 15 0-16,15-15 0 0,-14 18 0 15,4-8 0-15,3 2 0 0,-3 1 0 16,-2 3 0-16,5 4 0 16,0 0 0-16,2 6 0 15,2-1-4-15,3 2 0 16,1-4 0-16,8-3-2 15,1-3 0-15,9-6 1 0,-4-7 1 16,4-4 0-16,-1-8 0 0,-1-6-2 16,2 0-2-16,-3 4-9 15,-1 4-12 1,-6-4-43-16,5 15-2 16</inkml:trace>
  <inkml:trace contextRef="#ctx0" brushRef="#br0" timeOffset="56583.0206">18679 15888 422 0,'0'0'7'0,"0"7"2"16,0 10 1-16,1 8 1 16,3 7 1-16,1 7 0 15,6 2 0-15,2 3 0 0,2-1-8 16,-1-8-4-16,0-10 0 15,4-13 0-15,-5-12 0 0,2-14-6 16,-2-13 1-16,-2-7 0 16,3-4 1-16,0 1 1 15,-1 1 1-15,-1 9 3 0,3 13 1 16,-1 14 1 0,3 11 1-16,0 14 0 15,2 7-6-15,-3 10-43 0,3-2-31 16,1-3-2-1</inkml:trace>
  <inkml:trace contextRef="#ctx0" brushRef="#br0" timeOffset="57034.668">19300 15961 486 0,'0'0'3'0,"0"0"1"16,-12 0 1-16,2 0 1 16,0 0 1-16,-7 0-7 15,2 5 0-15,-4 1 0 0,5 5 0 16,2 0 0-16,7 5 0 16,5-1 0-16,14 1 0 0,1 1 0 15,6 0 0-15,4-1 0 16,0 0 0-16,-4 6 0 15,-3-3 0-15,-7 1 0 16,-9 6 0-16,-2-2 0 0,-10-1 0 16,-4 2 0-1,-6-10-28-15,-8-6-52 0,9-4-2 16</inkml:trace>
  <inkml:trace contextRef="#ctx0" brushRef="#br0" timeOffset="57292.7596">19478 15928 475 0,'0'0'5'16,"-3"14"1"-16,-2 3 1 15,-5 3 1-15,2 3 2 0,-2 7-10 16,1 7 0-1,-1 3 0-15,6-4 0 0,4 1 0 16,2-7 0-16,11-5 0 0,4-7 0 16,7-7 0-1,5-11 0-15,11-4-8 16,17-12-73-16,-13-5-1 0</inkml:trace>
  <inkml:trace contextRef="#ctx0" brushRef="#br0" timeOffset="57566.66">19794 16228 426 0,'0'0'6'0,"-8"12"1"0,8-12 1 16,-3 18 1-16,3-18 0 0,0 11 1 15,0-11 0-15,0 0 1 16,0-17-5-16,1-12-3 0,0-9 1 15,-1-4-2 1,0-5-2-16,0-1 0 16,1 0 0-16,5 7 0 0,5 2 0 15,5 10 0-15,8 9 0 16,5 4 0-16,10 13 0 16,1 1-25-16,10 2-56 0,4 7-3 15</inkml:trace>
  <inkml:trace contextRef="#ctx0" brushRef="#br0" timeOffset="57937.6756">20264 16262 456 0,'0'0'5'16,"-10"2"-1"-16,10-2 0 0,0 0 0 15,-7-17-3 1,6-3-4-16,1-11-3 15,-1-4 0-15,1-8-2 0,0 0 5 16,-1 2 5-16,-6 7 2 16,-4 10 4-16,-1 13 4 15,-1 9 3-15,5 10 0 0,2 9-8 16,3 0-7-16,9 2 0 16,4-12-20-16,11-2-58 15,4-5-4-15</inkml:trace>
  <inkml:trace contextRef="#ctx0" brushRef="#br0" timeOffset="58258.989">20425 16034 407 0,'0'0'8'16,"3"24"2"-16,1 0 1 15,1 9 1-15,8 5 1 0,-1 7-1 16,4 2 1 0,-2 6 0-16,0-7-7 0,1-9-4 15,-2-8-2-15,-4-10-3 16,-9-19-2-16,0 0-3 15,4-13-2-15,-4-19-2 0,-4-13 0 16,-3-13 0-16,2-10 2 16,-5-6 4-16,7 2 3 15,2 3 4-15,1 8 5 0,4 11 3 16,8 15 2-16,2 16 1 16,4 17 0-16,3 7-1 15,-4 17-1-15,1 8-1 0,-5 9-5 16,-5 3-4-1,-5 0 0-15,-5-2 0 16,-9-6 0-16,0 0-4 0,10-15-74 16,-18-7-3-16</inkml:trace>
  <inkml:trace contextRef="#ctx0" brushRef="#br0" timeOffset="58622.5216">21011 15509 441 0,'0'0'8'0,"-4"4"1"15,1 11 3-15,1 9 1 0,2 11 0 16,0 11 2 0,6 10-15-16,4 13 0 15,6 6 0-15,0 0 0 0,1 0 0 16,0-7 0-16,-2-4 0 15,-3-16 0-15,-2-13-50 16,-1-8-33-16,-7-9-3 0</inkml:trace>
  <inkml:trace contextRef="#ctx0" brushRef="#br0" timeOffset="59018.6205">20925 16008 408 0,'0'0'6'0,"0"0"1"15,0 0 2-15,0 0 1 16,8 1 2-16,6-1 0 16,2-2 0-16,8-5 1 0,5-3-6 15,6-2-1 1,4-3-2-16,6 1-2 0,-1 1-2 16,-1-4 0-16,-2 4 0 0,-7 0 0 15,-4 2 3-15,-5 3-3 16,-5-3 0-16,-11 6 0 15,-9 5 0-15,0 0 0 16,0 0 0-16,-11 10 0 0,-3 4 0 16,2 1 0-16,5 5 0 15,1 0 0 1,6-1 0-16,6-2 0 0,6-1 0 0,5-3 0 16,4 1 0-1,-1-3 0-15,2 3 0 16,-9 3 0-16,0 2 0 15,-10 3 0-15,-3 5 0 0,-7 3 0 16,-7-1 0-16,2 4 0 16,-13-11 0-16,-6 3-57 0,14-7-29 15</inkml:trace>
  <inkml:trace contextRef="#ctx0" brushRef="#br0" timeOffset="59785.4306">18549 16003 303 0,'0'0'10'0,"0"0"5"16,0 9 3-1,1 3 2-15,0 4 2 0,2 5 0 16,2 3-1-16,1 6 0 16,-2 0-11-16,1 2-10 15,-1-6-21-15,-5-2-50 0,4-4-4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4T15:30:04.5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15351 11848 345 0,'0'0'10'15,"0"0"6"-15,-11 0 3 0,11 0 0 16,-10-2 1-16,10 2 1 0,0 0 0 16,0 0 2-1,0 0-10-15,11 0-9 0,13 0-4 16,4 0 0-16,7-3 0 15,4-1 0-15,4-3 0 0,-1-4 0 16,6 2-10 0,-7-6-72-16,-3-3-1 0</inkml:trace>
  <inkml:trace contextRef="#ctx0" brushRef="#br0" timeOffset="1085.1028">16379 11397 368 0,'0'0'5'0,"0"0"6"16,0 0-1-16,-3-11 3 15,3 11 0-15,-11-14 1 0,3 6 2 16,-6-4 1 0,1 4-4-16,-6 4-4 0,-1 4 0 15,-5 7-2 1,-2 10-1-16,-3 13-6 0,3 18 0 16,-1 7 0-16,5 5 0 15,9 1 0-15,8 0 0 0,8-6 0 16,16-10 0-16,16-17 0 15,9-20 0-15,19-8 0 0,10-8-63 16,0-12-23 0</inkml:trace>
  <inkml:trace contextRef="#ctx0" brushRef="#br0" timeOffset="1547.8739">16572 11214 438 0,'0'0'4'0,"-1"9"3"0,1 10 1 16,0 11 3-1,0 5 0-15,0 10 0 16,3 8 1-16,2 6-3 0,1 0-9 16,6-5 0-16,1-5 0 15,8-4 0-15,-3-18-25 0,9-3-56 16,5-12-2-16</inkml:trace>
  <inkml:trace contextRef="#ctx0" brushRef="#br0" timeOffset="1838.0823">17045 11651 380 0,'0'0'5'0,"0"0"-2"15,0 0 2-15,0 0 1 16,7-4 0-16,4-10 1 0,3-7-1 16,-2-5 0-1,0-3-2-15,-4-5-1 16,-2 4 4-16,-6 1 0 0,-2 11 2 16,-9 9 1-16,-3 11 2 0,-5 16 1 15,1 10-1-15,3 5-2 16,3 3-10-16,8 3 0 15,4-6 0 1,8-3 0-16,11-15-3 0,10-4-79 0,7-8-1 16</inkml:trace>
  <inkml:trace contextRef="#ctx0" brushRef="#br0" timeOffset="2323.7267">17501 11407 436 0,'0'0'5'16,"0"0"2"-16,-12-4 2 16,12 4 1-16,0 0 1 15,-9-3 0-15,9 3 1 16,0 0-2-16,-9-3-10 0,9 3 0 16,0 0 0-16,0 0 0 15,0 0 0-15,-13-12 0 16,13 12 0-16,-10-15 0 0,10 15 0 15,-13-15 0-15,4 4 0 16,9 11 0-16,-11-16 0 0,11 16 0 16,-11-10 0-1,11 10 0-15,0 0 0 16,-10-8 0-16,10 8 0 0,0 0 0 16,-9 0 0-16,9 0 0 15,0 0 0-15,-11 0 0 16,11 0 0-16,-7 12 0 0,0-4 0 15,0 6 0-15,-1 3 0 16,2 7 0-16,1-4 0 16,0 5 0-16,1-1 0 15,3-3 0-15,1 1 0 16,3-8 0-16,6-2 0 0,0-3 0 16,4-1 0-16,0-1 0 15,3-3 0-15,0 0 0 16,3 1 0-16,-3-5 0 0,1 0-18 15,-3 0-45-15,0-10-18 0,-1-2-2 32</inkml:trace>
  <inkml:trace contextRef="#ctx0" brushRef="#br0" timeOffset="2550.327">17590 11371 460 0,'0'0'5'15,"2"19"2"-15,1 1 1 0,4 3 1 16,2 2 0 0,4 2 0-16,3-1-5 0,2 1-4 15,2-8 0-15,-3-11 0 16,1-5 0-16,-2-5 0 0,-1-10 0 16,-4-7 0-16,-3-11 0 0,-2-3 0 15,-2-12-26-15,2 0-56 16,9 1-3-16</inkml:trace>
  <inkml:trace contextRef="#ctx0" brushRef="#br0" timeOffset="3195.4681">18161 11352 386 0,'0'0'7'15,"0"0"4"-15,0 0 1 16,0 0 3-16,-4-8 1 16,4 8 1-16,-6-11 1 0,6 11 0 15,-10-8-7 1,10 8-11-16,-11-12 0 0,11 12 0 15,-14-15 0-15,14 15 0 0,-16-9 0 16,16 9 0-16,-14-14 0 16,14 14 0-16,-14-9 0 15,14 9 0-15,-12-5 0 16,12 5 0-16,-8-3 0 0,8 3 0 16,0 0 0-16,-13 0 0 15,13 0 0-15,0 0 0 16,-8 14 0-16,3-5 0 15,0 6 0-15,-1 4 0 16,0 2 0-16,0 4 0 0,5 0 0 16,1 1 0-1,0-4 0-15,7-5 0 0,3-1 0 16,2-8 0-16,6-1 0 0,0-7 0 16,5 1 0-16,0-1-2 15,1 2-3 1,-2 0 1-16,1 5-2 0,-4 1-4 15,-2 1-15-15,-6 1-51 16,1-5-3-16</inkml:trace>
  <inkml:trace contextRef="#ctx0" brushRef="#br0" timeOffset="3677.6821">18438 11214 421 0,'0'0'4'0,"0"0"0"16,0 0 2-1,0 9 0-15,0-9 0 0,0 0 1 16,0 13 0-16,0-13 1 0,0 0-2 16,0 0-2-1,0 0 0-15,0 8 0 16,0-8 0-16,0 0-1 0,0 0 0 15,0 0-1-15,-6 6-1 16,6-6 1-16,-9 5-2 0,9-5 1 16,-15 11-1-16,5-2 1 15,-3 2-1-15,1 0 0 0,0 3 0 16,-3 3 0 0,7-1 0-16,-2 1-1 0,7 1 0 15,4 0 0-15,8-5 1 16,4 2-1-1,8-1 0-15,3-2 0 0,3 0 1 16,2 0 0-16,5 4 0 16,-5 3 0-16,-4 4 0 0,1 4 0 15,-8 6 0 1,-4 3 0-16,-7 0 0 0,-7 6 1 16,-5-6 0-16,-10 1-1 0,-3-8-1 15,-1-8-5-15,-3-8-14 16,2-20-52-16,5 0-7 15</inkml:trace>
  <inkml:trace contextRef="#ctx0" brushRef="#br0" timeOffset="3960.7867">18687 11355 394 0,'0'0'2'15,"0"0"1"-15,9 0 1 16,-9 0 0-16,16-8 0 0,-8-6 1 16,-2-1-1-1,2-2 3-15,-5-3 1 16,-3-1 2-16,0 1 1 0,-8 6 0 16,1 5 2-16,-2 9-1 0,2 3 1 15,0 15-7 1,6 5-6-16,3 5 0 0,9 5 0 15,9 0 0-15,4-9 0 0,6-3-76 16,16-3-7 0</inkml:trace>
  <inkml:trace contextRef="#ctx0" brushRef="#br0" timeOffset="4540.1467">19585 10655 420 0,'0'0'6'0,"0"24"3"0,5 8 1 16,2 11 1-16,9 13 0 16,-2 9 2-16,6 12 1 15,-1 7 0-15,1-3-11 16,0-7-3-16,-5-10 0 0,-3-11 0 0,-3-14 0 16,-2-14 0-1,-4-12 0-15,-3-13 0 0,9-9 0 16,-3-6 0-16,5-6 0 15,2-1 0-15,4 2 0 16,7 5-4-16,-3 4 1 0,7 11 0 16,-1 3 1-16,-1 8 1 15,-5 8 0 1,-6 6 1-16,-5 0 0 0,-10 3 0 16,-7-1-1-16,-9-4-3 0,-8-8-11 15,-1-8-60 1,1-5-4-16</inkml:trace>
  <inkml:trace contextRef="#ctx0" brushRef="#br0" timeOffset="4914.0626">20095 11190 426 0,'0'0'6'15,"-5"15"2"-15,1 2 1 16,0 4 1-16,2 8 0 16,0 3 1-16,2 1-1 15,7 2 1-15,3-7-7 16,5-3-1-16,4-15-2 0,4-9-1 16,-1-4 0-16,0-12-2 15,1-3 0-15,2-3 0 16,-3 3-1-16,8 0 0 0,-1 8 0 15,1 10-1 1,0 5 2-16,1 15 0 0,-3 10 2 16,-8 7 2-16,-7 10 1 15,-10 7 2-15,-6 5 1 0,-17 3 0 16,-9 1-3-16,-11-2-3 0,-8-11 0 16,2-9 0-1,-7-21-23-15,4-15-56 0,6-16-4 16</inkml:trace>
  <inkml:trace contextRef="#ctx0" brushRef="#br0" timeOffset="5516.4258">20931 11033 425 0,'0'0'5'0,"0"14"3"16,0 8-1-16,5 9 4 16,6 11 0-16,2 7 1 0,1 7 0 15,2-2 1-15,-1 0-6 16,0-8-7-16,-2-11 0 0,-5-10 0 16,-8-25 0-1,0 0 0-15,-3-19 0 0,-8-20 0 16,-4-12 0-16,-1-12 0 15,-1-9 0-15,2-1 0 16,5 1-5-16,10 6 3 0,4 9 0 16,12 12 1-16,8 14 0 15,11 14 1-15,2 12-1 0,10 5 1 16,-4 14 1-16,-1 8 0 0,-5 10 1 31,-6 6 0-31,-9 8 1 0,-12 7 0 0,-6 2-3 16,-4 2 0-1,-9 1 0-15,0-7 0 16,-1 0 0-16,7-11 0 0,3-3 0 16,4-9 0-16,11-7 0 15,9-8 0-15,4-7 0 16,7-6 0-16,0-8-11 0,6-9-71 16,3-1-2-1</inkml:trace>
  <inkml:trace contextRef="#ctx0" brushRef="#br0" timeOffset="5964.6641">21802 11497 393 0,'0'0'5'0,"-1"-7"0"15,-8-8 2 1,2-9 1-16,-5-5 0 0,-2-17 0 16,-1-8 0-1,-2-8 1-15,2-4-4 0,3 8-2 16,7 3 1-16,2 17-1 15,6 16 1-15,12 22 0 0,4 23 1 16,10 23 0-16,7 11 0 16,3 7 0-16,-1 5 0 0,4-6-1 15,-4-9 0-15,-7-15 0 16,-2-15-4-16,-7-17 0 16,-7-14 0-16,-7-19 0 15,-7-18 0 1,-1-11 0-16,-5-15 0 0,-3-7 0 15,-1-6 0-15,5 8-13 16,-3 0-14-16,8 12-52 0,10 18-3 16</inkml:trace>
  <inkml:trace contextRef="#ctx0" brushRef="#br0" timeOffset="6313.8119">22369 11448 464 0,'0'0'1'0,"0"0"1"16,-3-15-1-16,1-3 0 0,-1-9 0 15,1-9 0-15,-2-15-1 16,1-7 1-16,0-7-1 0,2-2 1 16,-1 3 0-16,2 11 2 15,0 9 2-15,8 22 0 0,4 20 1 16,5 16 1 0,4 22 0-16,5 15-3 15,6 10-4-15,1 4 0 0,4 4 0 16,-5-8 0-16,3-14-56 15,-6 2-24-15,-6-10-3 0</inkml:trace>
  <inkml:trace contextRef="#ctx0" brushRef="#br0" timeOffset="6485.9018">22366 11235 454 0,'0'0'1'0,"0"0"-1"0,0 0 1 15,9 0 0 1,3 0 0-16,4-6-3 16,3-6-8-16,10 0-21 0,5-4-42 15,4-1-2-15</inkml:trace>
  <inkml:trace contextRef="#ctx0" brushRef="#br0" timeOffset="6757.0448">22813 10992 423 0,'0'0'6'0,"-8"11"3"0,-2-5 0 15,1 3 1-15,-2 0 1 16,0 0 0-16,0-1-1 0,-1 0 1 16,2-1-6-1,10-7-2-15,-10 8-2 16,10-8 1-16,-10 11-2 0,10-11 0 15,-7 12 0 1,7-12 0-16,0 0 0 0,-5 10 0 16,5-10 0-16,0 0 0 0,7-4 0 15,0 1-9-15,-7 3-20 16,0 0-51-16,0 0-3 16</inkml:trace>
  <inkml:trace contextRef="#ctx0" brushRef="#br0" timeOffset="7532.5416">22822 10981 374 0,'0'0'5'0,"0"0"2"15,-7 5 1-15,7-5 0 0,-9 9 2 16,9-9 0-16,-15 14 2 16,2-4 0-16,1-1-2 0,-2 2-3 15,-1 1 0 1,1 4-1-16,0-2 0 0,1 2-2 16,3 2-1-16,5 0-1 15,5 0-1-15,3-6 0 16,9 3-1-16,3-5 0 0,6 2-1 15,2-3 1 1,2-1-1-16,0-2 1 0,-2 2 0 16,-4 4 0-16,-5 0 0 0,-7 5 1 15,-6 0 0-15,-2 5 0 16,-10-1-1-16,-4-1-5 0,-1-2-10 16,-4 0-44-1,3-16-19-15,2-2-3 0</inkml:trace>
  <inkml:trace contextRef="#ctx0" brushRef="#br0" timeOffset="7824.1594">22962 11180 416 0,'0'0'4'0,"0"0"1"0,0 0 1 16,11 3 1-16,1-6-1 0,1-5-2 15,4-8-1 1,-1 2-2-16,3-9-3 16,-3-3 0-16,-4 0 0 0,-6 2 3 15,-6 8 1-15,-4 3 3 16,-8 9 3-16,-3 4 2 0,-4 8 0 16,2 10-1-16,-2 6-2 15,10 4-1 1,4 1-4-16,5-2-2 0,11-4-5 0,12-2-11 15,3-9-62-15,11-10-2 16</inkml:trace>
  <inkml:trace contextRef="#ctx0" brushRef="#br0" timeOffset="8094.9071">23423 10851 460 0,'-11'0'6'0,"-1"2"1"0,-6 8 2 15,-2 4 1 1,-2 1 0-16,-3 3-1 16,1 3-9-16,5 0 0 0,9 3 0 15,6-3 0-15,10 1 0 0,10 1 0 16,9-1 0-16,5-3 0 16,3 6 0-1,2 0 0-15,-2 5 0 0,-7-1 0 16,-5 8 0-16,-12 0 0 15,-9 5 0-15,-10 0 0 16,-10-2 0-16,-8-15 0 16,-2 2-73-16,1-4-12 0</inkml:trace>
  <inkml:trace contextRef="#ctx0" brushRef="#br0" timeOffset="9271.8647">15517 13272 194 0,'0'0'9'16,"0"0"3"-16,0 0 6 16,-3 8 4-16,3-8 5 0,0 0 0 15,-6 10 2-15,6-10 2 0,0 0-8 16,0 0-3-1,0 0-4-15,0 0-3 0,0 10-4 16,0-10-1 0,0 0-1-16,0 0 0 0,0 0-1 15,0 0 0-15,-11 14 0 16,11-14 0-16,-10 12-1 0,10-12 0 16,-11 13 0-1,11-13-5-15,-9 9 0 0,9-9 0 16,0 0 0-16,0 0 0 0,0 10 0 15,0-10 0 1,12 2 0-16,-2 1 0 0,6-3 0 16,2-2 0-16,8-4 0 15,4-5 0-15,3 0 0 0,4-6 0 16,2 3 0-16,-6-5-34 16,2 8-46-1,-4 0-4-15</inkml:trace>
  <inkml:trace contextRef="#ctx0" brushRef="#br0" timeOffset="10913.7975">16258 13539 423 0,'0'0'4'0,"0"0"1"0,0 0 3 0,0 0 0 15,0 0 1 1,0-5 2-16,0-16 0 0,-1-13 1 0,-5-12-4 15,-3-10-2 1,1-12 0-16,-6-9-6 16,6 4 0-16,0 1 0 15,4 9 0-15,3 19 0 0,4 18 0 16,14 26 0-16,6 21 0 16,15 24 0-16,4 17 0 15,4 6 0-15,0 4 0 16,4-3 0-16,-8-7 0 15,-3-16 0-15,-10-15 0 0,-9-16 0 16,-7-15 0-16,-9-17 0 16,-4-13 0-16,-10-13 0 0,-1-12 0 15,-6-15 0-15,1 4 0 16,-1 2 0-16,6 8 0 0,-1 9-7 16,12 19-34-16,6 17-41 15,7 14-1 1</inkml:trace>
  <inkml:trace contextRef="#ctx0" brushRef="#br0" timeOffset="11218.4067">16840 13237 448 0,'0'0'4'0,"0"24"3"0,0-5 0 16,1 8 1-1,5-1-1-15,2 1 1 16,7-3 0-16,-1-2 0 0,5-13-4 16,2-9-2-16,-2-16-2 15,1-8 0-15,-6-5 0 0,-5-5 0 16,-8-4 0 0,-5 3 0-16,-12 4 0 0,-7 4 0 0,-1 10 0 15,-5 8 0 1,4 9 0-16,1 9 0 15,6 11 0-15,13 4 0 16,4 2 0-16,12 1-39 0,7-5-42 16,7-1-4-16</inkml:trace>
  <inkml:trace contextRef="#ctx0" brushRef="#br0" timeOffset="11495.886">17163 13331 376 0,'0'0'5'0,"0"10"4"15,0-10 0-15,-3 14 0 0,3-14 0 16,0 0 2-16,0 0 0 16,-1-12 0-16,1-16-4 0,4-4-3 15,2-5-1 1,5 1 1-16,-5 5 1 15,4 4 0-15,3 16 0 0,0 11 0 16,1 13 0 0,0 14 0-16,2 8-2 0,-2 3-6 15,8 0-38-15,0 1-38 16,-4-6-1-16</inkml:trace>
  <inkml:trace contextRef="#ctx0" brushRef="#br0" timeOffset="11702.8187">17540 13273 473 0,'0'0'3'16,"0"0"0"-1,0 0 0-15,0 0 1 16,13 7-1-16,1-7 0 0,11-7-7 15,1-4-31-15,10-7-42 16,1-1-1-16</inkml:trace>
  <inkml:trace contextRef="#ctx0" brushRef="#br0" timeOffset="12121.362">18024 12579 428 0,'0'0'5'15,"0"17"3"1,0 9 1-16,5 13 1 0,2 9 1 15,10 16 1-15,-2 9 0 16,6 4 0-16,4 4-8 16,1-9-4-16,0-5 0 0,-3-14 0 15,3-9-32-15,-7-12-47 16,-4-13-5-16</inkml:trace>
  <inkml:trace contextRef="#ctx0" brushRef="#br0" timeOffset="12455.1497">18037 13125 373 0,'0'0'4'16,"0"0"4"-16,11 5 1 16,0 0 0-16,5-2 1 15,8-2 1-15,2-1 0 0,12-4 0 16,1-6-3-16,3-2-3 15,-4-6-2-15,0-4 0 0,-8 2-1 16,-6-4 0-16,-7 7 1 16,-10-2 2-16,-7 6 0 15,-10 8 2 1,-4 5 0-16,-3 10 1 16,1 9-1-16,-1 8-7 0,8 7 0 15,5 4 0-15,7-2 0 0,15-2 0 16,6-10 0-1,15-2 0-15,0-16-31 0,13-6-50 16,2-7-3-16</inkml:trace>
  <inkml:trace contextRef="#ctx0" brushRef="#br0" timeOffset="13073.3724">18687 12987 232 0,'0'0'7'16,"0"0"3"-16,0 0 4 16,0 0 4-16,0 0 3 0,0 0 3 15,0 0 0-15,0 10 3 16,0-10-4-16,0 0-4 0,-1 10-4 16,1-10-3-16,-2 8-3 15,2-8-3-15,0 14-1 16,0 0 0-16,2 1-2 15,1 6-1-15,7 1-1 0,0 0 1 16,3 2-1 0,2-6-1-16,0-2 1 15,2-6-1-15,-2-10 0 0,1-7-1 16,-3-12-1 0,0-5-1-16,0-5 0 0,-5-1 0 15,3 1 1-15,-3 4 0 16,1 11 1-16,4 12 2 15,-1 5 1-15,7 12 1 16,1 6 0-16,2 0 1 0,1 2-1 16,3-7-1-16,-5-8-1 15,2-8 0-15,-4-6 1 0,-2-12 0 16,-7-5 1-16,5 1 0 0,-5-2 1 16,-2 3 0-16,5 10 0 15,-2 7 1 1,7 6-5-16,-2 8-6 0,10 14-28 15,2-3-43 1,2 4-4-16</inkml:trace>
  <inkml:trace contextRef="#ctx0" brushRef="#br0" timeOffset="13602.8078">19494 13159 410 0,'3'8'6'0,"3"11"1"16,1 10 2-16,4 7 0 0,0 3 1 15,2 4-1 1,1-1 1-16,-1-1 0 15,-3-10-6-15,-4-16-1 0,-6-15-1 16,0-12-2-16,-3-20 0 0,-7-11 0 16,-4-14-1-16,5-7 0 15,-3-1 1-15,4-1-2 16,3 8 2-16,5 10-1 16,1 11 2-16,11 15 0 15,5 15 0-15,2 10 1 16,-2 14 0-16,3 9 0 15,-6 3 0-15,-2 5 1 16,-6 2-2-16,-6-2-1 16,-4-5-5-16,-14-9-18 0,1-12-52 15,-1-8-5-15</inkml:trace>
  <inkml:trace contextRef="#ctx0" brushRef="#br0">19580 12402 432 0,'0'0'8'0,"0"20"3"0,0 7 2 16,6 18 2-16,-2 12 0 0,3 17 2 15,6 8-17 1,-2 10 0-16,7 0 0 16</inkml:trace>
  <inkml:trace contextRef="#ctx0" brushRef="#br0" timeOffset="14528.5013">20137 12939 365 0,'0'0'8'16,"0"0"4"0,0 0 1-16,0 0 3 15,0-10 1-15,0 10 3 0,0-8 2 16,0 8-1-16,-2-12-4 15,2 12-17-15,-11-11 0 0,11 11 0 16,-16-12 0-16,6 5 0 16,1 1 0-16,-2 0 0 15,1-2 0-15,-1 1 0 0,3 1 0 16,-2 0 0 0,-1-1 0-16,5 1 0 15,6 6 0-15,-16-5 0 0,16 5 0 16,-11-1 0-16,11 1 0 15,0 0 0-15,-11 3 0 0,11-3 0 16,-6 11 0 0,6-11 0-16,-7 18 0 0,5-5 0 15,-2 2 0-15,3 4 0 16,-1 3 0-16,0 1 0 16,0 1 0-16,2 0 0 15,5-3 0-15,2-5 0 0,5-3 0 16,1-8-4-16,6-5 0 15,0-1 0-15,1-7-1 0,1-1 0 16,-2 5 0-16,1-1 0 16,1 5 0-16,-4 3 0 0,-1 3-1 15,-2 4-4 1,-3-7-3-16,0-3-11 16,0-4-18-16,-11-17-32 0,7-10-4 15</inkml:trace>
  <inkml:trace contextRef="#ctx0" brushRef="#br0" timeOffset="14673.6922">20222 12473 393 0,'0'6'9'16,"1"11"3"-16,5 12 1 0,3 12 2 15,2 8-1-15,5 9 2 16,2 5 0-16,7 2 0 16,-1-4-9-16,2-7-7 0,-5-14-7 15,2-6-27-15,5-12-44 16,-13-11-4-16</inkml:trace>
  <inkml:trace contextRef="#ctx0" brushRef="#br0" timeOffset="14990.5951">20161 12862 424 0,'0'0'1'0,"0"0"1"0,9 2 0 15,5-1 0-15,6-1 0 16,6-1 1-16,8-8 0 0,5 1 0 16,3-5 0-16,-1-5-2 15,0 1 1-15,-7-2-1 16,-8 4 2-16,-7 0 1 16,-5 6 1-16,-14 9 0 0,0 0 1 15,1 7 1-15,-1 16 0 16,0 4 0-1,0 5-1-15,6 2-2 0,5 1-1 0,6-5-1 16,3-8-2 0,6-9-3-16,-3-14-10 15,8-16-29-15,-1-13-37 16,-6-10-2-16</inkml:trace>
  <inkml:trace contextRef="#ctx0" brushRef="#br0" timeOffset="15280.9953">20745 12191 402 0,'0'0'6'0,"0"0"5"0,4 0 2 15,5 15 1-15,3 9 1 16,1 15 1-16,7 10 0 16,4 10 0-16,0 10-14 15,3 6-2-15,1 3 0 0,-1-6 0 16,-2-5 0-16,-4-16 0 16,-6-10 0-16,-3-12 0 15,-3-12 0-15,-9-17 0 0,0 0-6 16,-7-14-2-16,-5-7 0 15,-6-1 2-15,-1 1 4 16,-7 3 3-16,5 9 3 0,-2 6 0 16,5 4 2-1,5 10-1-15,5 8 0 0,8 3 0 16,7 1-5 0,11-2-2-16,5-10-16 0,14-4-60 15,5-7-2-15</inkml:trace>
  <inkml:trace contextRef="#ctx0" brushRef="#br0" timeOffset="15773.5531">21769 12792 407 0,'0'0'5'0,"0"0"0"0,-6 0 0 16,0-8 1-16,3-8-1 15,-1-9 1-15,0-4-1 16,3-5 1-16,2-4-5 0,5 0 1 15,4 5 2-15,3 9 0 16,-1 14 1 0,6 10 1-16,-3 17 0 0,2 10 0 15,0 7-1-15,-4 5 0 16,-1 3-5-16,0-12-10 0,0-15-51 16,0 1-18-16,-12-16-1 15</inkml:trace>
  <inkml:trace contextRef="#ctx0" brushRef="#br0" timeOffset="15953.4608">22065 12264 475 0,'0'0'4'16,"0"21"1"0,0 4 1-16,2 12 1 0,4 6 0 15,2 8 0-15,6 4-7 0,3 3 0 16,3-5 0-16,3-9 0 15,4-4-6 1,-4-12-73-16,-1-11-4 0</inkml:trace>
  <inkml:trace contextRef="#ctx0" brushRef="#br0" timeOffset="16144.0767">21984 12584 483 0,'0'0'1'0,"0"0"1"0,9 0 0 16,7-3 1-16,7-3 0 16,7-3 0-16,10-6 1 0,8-3 0 15,9-5-3-15,7 2-7 16,-2 0-46-16,8-8-26 16,-2 6-3-16</inkml:trace>
  <inkml:trace contextRef="#ctx0" brushRef="#br0" timeOffset="17241.4499">16670 14422 438 0,'0'0'4'0,"0"0"3"16,0 0 1-1,0 0 2-15,0 0 0 16,0 0 1-16,-1-4 0 0,1 4 1 15,-10-15-12-15,3 3 0 16,1 1 0-16,-5 0 0 0,0 0 0 16,1 0 0-16,-4 1 0 15,2 1 0-15,-1 2 0 16,0 2 0-16,1 1 0 16,3 2 0-16,-2 2 0 15,3 0 0-15,-1 3 0 0,-1 5 0 16,1 5 0-16,1 6 0 15,-1 4 0-15,4 9 0 16,2 2 0-16,2 4 0 0,1-1 0 16,1-1 0-1,6-6 0-15,3-11 0 0,1-5 0 0,4-14 0 16,0-8 0 0,2-11 0-16,2 0 0 15,2-1 0-15,4 3 0 16,-2 9 0-16,2 8 0 0,0 4 0 15,-4 12 0-15,1 6 0 16,-2-2 0-16,-4 0 0 0,0-11 0 16,-3-9-19-16,-1-12-24 15,-5-17-38-15,2-14-4 16</inkml:trace>
  <inkml:trace contextRef="#ctx0" brushRef="#br0" timeOffset="17538.6452">16880 13990 407 0,'0'0'8'0,"3"17"3"15,2 8 1-15,0 10 2 16,6 13 0-16,1 10 2 0,7 6 0 16,0 6-3-1,4-2-13-15,-2-4 0 0,4-10 0 16,-3-9 0 0,-6-13 0-16,-3-15 0 0,-8-7 0 15,-5-10 0-15,0-10 0 16,-15-9 0-16,-4-6 0 15,-5 1 0-15,-4-2 0 0,2 8 0 16,-2 6 0 0,2 12 0-16,4 5 0 0,7 17 0 15,10 7 0-15,5 6 0 16,3-2 0-16,12-4 0 16,2-9 0-16,12-11 0 0,-4-9-18 15,-6-18-65-15,13-10-1 16</inkml:trace>
  <inkml:trace contextRef="#ctx0" brushRef="#br0" timeOffset="17832.9988">17217 13921 438 0,'0'0'4'0,"9"13"4"16,1 7 1-16,3 12 1 16,3 11 0-16,2 12 1 15,7 8 1-15,2 9-3 0,-1 0-9 16,-1 1 0-16,-1-10 0 0,-4-10 0 15,-2-10 0 1,-6-14 0-16,-4-13 0 16,-8-16 0-16,0 0 0 0,-14-19 0 15,-5-5 0-15,-2-6 0 16,-5 3-5-16,1 1 4 0,-2 9 2 16,3 7 0-16,9 10 3 15,0 11-4-15,12 10 0 16,3 3 0-16,7 0 0 0,17 0 0 15,3-9 0 1,13-3-23-16,9-8-58 0,-3-4-2 0</inkml:trace>
  <inkml:trace contextRef="#ctx0" brushRef="#br0" timeOffset="18050.5625">17851 14592 411 0,'0'0'1'16,"0"0"0"-16,-10-11-2 0,1-8-7 15,4-8-19 1,-1 0-38-16,-5-15-5 0</inkml:trace>
  <inkml:trace contextRef="#ctx0" brushRef="#br0" timeOffset="18156.9637">17688 14222 427 0,'-1'8'7'16,"-1"7"2"-16,1 7 1 15,-3 5 0-15,4 5 1 0,1 1-1 16,8-1 0-16,6-5-5 16,0-17-17-16,11-9-65 0,3-10-4 15</inkml:trace>
  <inkml:trace contextRef="#ctx0" brushRef="#br0" timeOffset="18307.6798">17952 14042 424 0,'0'0'7'0,"0"0"1"15,-1 15 2-15,1 7 1 16,9 7 0-16,0 7 0 0,7 9 1 16,1 5 0-16,8 3-7 15,-1-2-5-15,0-3-2 0,-1-14-23 16,-3-1-54-1,-1-8-2-15</inkml:trace>
  <inkml:trace contextRef="#ctx0" brushRef="#br0" timeOffset="18474.4104">17956 14408 452 0,'0'0'4'15,"0"0"0"-15,0 0 1 16,0 0 1-16,6-8-1 15,6-1 1-15,11-6-1 0,6-2-1 16,13 0-12-16,0-9-29 16,16 1-41-16,5-2-3 15</inkml:trace>
  <inkml:trace contextRef="#ctx0" brushRef="#br0" timeOffset="18685.69">18570 14366 309 0,'0'0'-12'0,"-2"-10"-28"0,-7-10-21 15,1-6-1-15</inkml:trace>
  <inkml:trace contextRef="#ctx0" brushRef="#br0" timeOffset="19036.7761">18409 14154 424 0,'0'0'4'0,"-8"14"1"16,5-4 0 0,3 1 0-16,0 0 1 0,2-2-2 0,11 1-3 15,4-7-6 1,10-3-17-16,2-8-17 15,5-3-6-15,0-6 9 16,0 8 19-16,0 5 12 0,-11 4 9 16,-1 10 10-16,-8 7 14 0,-2 8 18 15,-5 3 3 1,-1 8-8-16,0-7-20 0,-2-4-9 16,4-4-7-1,4-9-2-15,1-6-3 0,1-6-3 16,2-13-3-16,-3-6-2 0,1-10 1 15,-10 0-1 1,-2-5 3-16,-4 1 3 0,-8 3 4 16,-9 8 3-16,-7 10 2 15,-1 5 1-15,0 7 0 0,2 11 0 16,5 7-4-16,7 1-4 16,13 3-5-16,2-11-15 0,9-3-60 15,18-5-1 1</inkml:trace>
  <inkml:trace contextRef="#ctx0" brushRef="#br0" timeOffset="19354.554">19043 14275 435 0,'0'0'4'0,"0"0"0"0,0 0 2 15,-6 0-1-15,2-10 1 16,3-9 1-16,1-3-1 0,0-7 1 16,5-4-4-1,2-2 0-15,3 1 0 0,1 7 1 16,-1 11 1-16,3 16-1 15,-2 8-1-15,1 16 1 0,-1 11-2 16,-1 2-2 0,6 11-4-16,-8-4-74 0,6-3-4 15</inkml:trace>
  <inkml:trace contextRef="#ctx0" brushRef="#br0" timeOffset="19940.1491">15823 15788 466 0,'0'0'6'15,"0"0"2"1,-13 5-1-16,13-5 1 0,0 0 1 16,0 0-2-16,8 3-7 15,5-5 0-15,11-8 0 0,2-4 0 16,9-2 0-16,0-9-21 15,13 1-60-15,-5 2-2 16</inkml:trace>
  <inkml:trace contextRef="#ctx0" brushRef="#br0" timeOffset="20418.2513">16769 15343 439 0,'0'0'6'15,"0"0"3"-15,-8-6 2 16,8 6 1-16,-16-10 1 15,2 6 1-15,-3 1-7 16,-3 3-7-16,-3 3 0 0,-1 14 0 16,1 6 0-16,0 12 0 15,3 10 0-15,2 2 0 16,9 8 0-16,4-5 0 0,10 2 0 16,7-13 0-16,20-8 0 15,0-19 0-15,14-8-61 16,7-8-26-16</inkml:trace>
  <inkml:trace contextRef="#ctx0" brushRef="#br0" timeOffset="20676.0237">17101 15630 413 0,'0'0'6'16,"5"17"1"-16,-3-8 1 15,1 3 1-15,-3-12 0 0,16 12 0 16,-5-12 0-16,2 0 1 15,-1-17-5-15,0-5-3 16,-4-7-1-16,-4-1 1 16,-4-2-1-16,-5 2 2 0,-12 8 0 15,-4 6 1-15,-2 9 1 16,-4 7 0-16,2 8-5 0,1 10 0 16,7 4 0-16,9 3 0 15,8-2 0-15,8 0-6 16,14-9-73-16,6-4-3 0</inkml:trace>
  <inkml:trace contextRef="#ctx0" brushRef="#br0" timeOffset="21134.178">17417 15398 412 0,'0'0'5'16,"-3"14"3"-16,2 6 1 15,1 3 1-15,0 9 1 0,7 5 0 16,1 4 1-16,3 2-1 0,4-5-4 16,4-6-2-1,-3-10-1-15,2-14 0 16,0-11-2-16,-4-19-2 15,-6-10 0-15,3-11 0 0,-4-3 0 16,-1 0 0-16,0 3 0 16,3 7 0-16,-3 14 0 0,4 11 0 15,7 12-13-15,-9 23-47 16,15-2-21-16,2 2-1 16</inkml:trace>
  <inkml:trace contextRef="#ctx0" brushRef="#br0" timeOffset="21605.27">17962 15483 462 0,'0'0'2'0,"0"0"1"0,0 0 2 16,-7-6 0-16,7 6 1 15,-7-10-1-15,7 10 2 16,-6-14 1-16,6 14 0 0,-10-9-8 15,10 9 0-15,0 0 0 16,-14-6 0-16,14 6 0 16,-9 0 0-16,9 0 0 15,-9 0 0-15,9 0 0 0,-14 2 0 16,14-2 0-16,-11 0 0 16,11 0 0-16,-12-3 0 15,12 3 0-15,-14-1 0 0,14 1 0 16,-15 0 0-1,15 0 0-15,-13 8 0 16,13-8 0-16,-13 17 0 0,8-9 0 16,0 2 0-16,0 4-2 15,0 0 0-15,0 1 1 0,1 2-1 16,0 1 1 0,2 2 0-16,1-3-1 15,1-3 1-15,1-2 0 0,5 0 0 16,5-7-1-16,0-2 1 0,3-3 1 15,2 0-2-15,3-2-1 16,1 1-4-16,2 1-7 0,-3 0-20 16,-8 0-43-16,7 0 0 15</inkml:trace>
  <inkml:trace contextRef="#ctx0" brushRef="#br0" timeOffset="21789.3813">18027 15184 461 0,'-1'11'6'16,"1"10"1"-16,1 11 3 15,4 11 0-15,4 6 1 0,5 6-5 16,4 2-6 0,4 3 0-16,5-9 0 15,1-15 0-15,5-9-82 0,-4-8-3 16</inkml:trace>
  <inkml:trace contextRef="#ctx0" brushRef="#br0" timeOffset="22320.9381">18371 15524 369 0,'0'0'5'15,"0"0"2"-15,13-5 2 16,0-3 0-16,-1-7 0 0,5-6 0 15,-2-3 0-15,4-4 1 16,-7-2-4-16,-4 0-2 0,-5 4-1 16,-3 2 0-16,-7 10 3 15,-4 9 1 1,-4 5 1-16,2 14 0 0,3 8 1 16,1 7 0-16,7 1-1 15,2 3-4-15,11-3-4 16,3-5 0-16,11-5 0 0,6-13-3 0,6-7-75 15,6-4-4 1</inkml:trace>
  <inkml:trace contextRef="#ctx0" brushRef="#br0" timeOffset="22788.5354">18763 15475 354 0,'0'0'8'0,"0"0"2"15,0 0 2-15,0 0 0 16,0 0-1-16,-9-14 0 0,8-4 0 15,1-3 0-15,0-6-7 16,6 1-2 0,6 3 0-16,-2 6 2 0,3 11 0 15,3 8 1-15,4 14 1 16,-6 11 0-16,4 2 0 0,-4 6 0 16,2-9-6-16,-4 3-7 0,-5-9-33 15,-7-20-37 1,16 0-1-16</inkml:trace>
  <inkml:trace contextRef="#ctx0" brushRef="#br0" timeOffset="22983.2396">19038 15022 465 0,'2'8'3'0,"0"10"2"16,3 10 1-16,2 5 0 15,4 7 1-15,2 7-1 16,4 1 1-16,2 5-1 16,-1-9-6-16,8-5-7 0,-5 4-59 15,2-22-14-15</inkml:trace>
  <inkml:trace contextRef="#ctx0" brushRef="#br0" timeOffset="23206.5964">18905 15300 463 0,'0'0'2'0,"0"0"1"16,6 0 2-16,9 0 0 15,4-4 1-15,8-2 0 0,7-5 0 16,7-2-1-16,10-5-2 15,2-7-8-15,10-11-48 16,-4 7-25-16,-1-3-3 16</inkml:trace>
  <inkml:trace contextRef="#ctx0" brushRef="#br0" timeOffset="24010.2539">19996 14628 413 0,'0'0'7'0,"-1"26"3"0,1 5 1 15,4 12 2-15,6 12 0 16,5 6 1-16,2 6 0 15,0 4 0 1,7-7-12-16,-2-10-2 0,-3-13 0 16,-1-16 0-16,-2-16 0 15,-2-11 0-15,3-13 0 0,-2-11 0 16,5-5 0-16,1-4 0 16,3 1 0-16,4 3-5 15,4 7 2-15,-2 9 0 16,1 8 1-16,-1 7 2 0,-2 16 0 15,-8 8 0-15,-6 9 2 16,-10 9 0-16,-7 6 1 16,-13 4 0-16,-8 0 0 0,-4-4-3 15,-3-10-3-15,-1-14-10 16,11-19-39-16,3-8-28 0,6-18-1 16</inkml:trace>
  <inkml:trace contextRef="#ctx0" brushRef="#br0" timeOffset="24561.3942">20830 14983 436 0,'0'0'7'15,"0"0"0"-15,0 0 2 16,-5 10 0-16,5-10 1 0,0 0 0 15,-12 6 2-15,12-6-1 16,-9 0-11-16,9 0 0 16,-11-8 0-16,11 8 0 15,-17-11 0-15,11 3 0 16,-6-2 0-16,2 0 0 0,4-1 0 16,-3-1 0-1,2-1 0-15,-1 2 0 0,4 2 0 16,-1 0 0-16,5 9 0 15,-4-14 0-15,4 14 0 0,0 0 0 16,0 0 0 0,0 0 0-16,0 0 0 0,0 0 0 15,0 0 0-15,0 0 0 0,0 0 0 16,-13 11 0 0,10-3 0-16,1 4 0 0,-4 0 0 15,1 4 0-15,0 0 0 0,-3 3 0 16,4 1 0-16,0 1 0 15,2-4 0-15,2 3 0 16,2-4 0-16,4-6 0 16,6-3 0-16,3-7 0 0,5-2 0 15,0-8 0-15,2 1-3 16,3-3-1-16,-4 4 2 0,1 4 0 31,-2 4 0-31,1 12 0 16,-6 2-1-16,2 10-5 0,-3-5-17 15,1-9-38-15,1 4-16 16</inkml:trace>
  <inkml:trace contextRef="#ctx0" brushRef="#br0" timeOffset="24862.2687">21018 14800 428 0,'0'0'6'0,"0"0"2"15,0 0 2 1,-3 5 0-16,3-5 1 0,-6 12 0 16,2 0 0-16,0 0 1 15,0 4-8-15,4 0-4 16,0 3 0-16,5 0 0 16,5 2 0-16,6-6 0 15,2 0 0-15,3-1 0 16,2-3 0-16,-2-1 0 0,-5 1 0 15,-2-1-3-15,-5 1 1 0,-9 4 2 16,-2-1 0 0,-11 1-2-16,-2-5-8 15,4 2-28-15,3-3-40 0,-3-4-2 16</inkml:trace>
  <inkml:trace contextRef="#ctx0" brushRef="#br0" timeOffset="25092.5874">21198 14962 268 0,'0'0'10'0,"10"-17"4"15,1 2 4-15,2-6 1 16,1-5-1-16,2-5 3 16,-3-4 1-16,3-2 2 0,-8 6-6 15,-6 0-4 1,-2 9-1-16,-9 3-1 0,-4 11 0 16,-1 8-1-16,-1 3-2 15,1 12-1-15,2 6-8 16,7 5 0-16,5 6 0 0,1-3 0 15,14 3 0-15,4-5 0 16,17 2-16-16,0-11-64 0,17-8-2 16</inkml:trace>
  <inkml:trace contextRef="#ctx0" brushRef="#br0" timeOffset="25892.7734">21868 14671 346 0,'0'0'7'0,"0"0"3"0,0 8 2 16,0-8 2-1,2 16 1-15,0-3 1 16,2 4 2-16,5 6-2 0,-2 1-4 16,1-1-3-16,2 4-2 0,3-3-1 15,-3-1-2 1,2-8-1-16,-1-3-1 0,-2-9-1 16,0-6-1-16,0-12-1 15,-4-11-1-15,-1-5 0 0,0-10-1 16,2-3 0-1,-1 0-1-15,1-1 1 0,-2 6 0 16,1 9 2 0,3 10 0-16,3 14 2 0,-1 9 1 15,6 17-1-15,1 4 1 16,0 8 0-16,1-2 0 0,4-1 0 16,-3-5-2-16,0-13 1 0,-4-10-1 15,0-7 0 1,-3-12 0-16,2-4 0 15,-1-3 0-15,5 3 1 16,1 4 0-16,1 10 0 0,5 8 1 16,-4 6 0-16,1 14 1 0,0 2-1 15,-2 2-1 1,-1 2-6-16,-6-14-22 0,-1-1-49 16,0-8-4-16</inkml:trace>
  <inkml:trace contextRef="#ctx0" brushRef="#br0" timeOffset="26169.5549">22637 14600 461 0,'0'0'5'0,"0"16"1"16,-2 0 1-16,1-3 0 16,1 1-1-16,6-2 1 0,-6-12 0 15,16 12-2 1,-1-16-5-16,-3-13 0 0,2-5 0 15,-2-7 0-15,-8-1-3 0,-4-2 1 16,-2 2 1 0,-6 3 1-16,-9 6 1 0,-2 7 1 15,0 8 1-15,-2 6-3 16,7 10 0-16,4 9 0 0,5 6 0 16,5-4 0-16,10 4-10 15,-2-6-42-15,10-7-28 0,4-8-3 16</inkml:trace>
  <inkml:trace contextRef="#ctx0" brushRef="#br0" timeOffset="26517.6848">22782 14012 474 0,'4'4'3'0,"2"19"2"15,2 9 1 1,6 11 0-16,4 9 1 0,3 11 0 15,6 8-4-15,1 5-3 16,-3-3 0-16,2-13 0 16,-5-7 0-16,-6-11 0 0,1-12 0 15,-8-12 0-15,-9-18 0 0,0 0 0 16,-1-5 0-16,-11-10 0 16,-6-4-6-1,-4 1 2-15,-3 1 2 0,-3 6 0 16,2 6 2-1,1 8 1-15,3 12 1 0,1 3 1 16,10 5-1-16,4 3 0 16,6 0-1-16,2-2 0 0,9-8 1 15,5-6-2-15,5-8 0 16,8-5-5-16,-2-16-14 0,-1-4-58 16,10-2-3-1</inkml:trace>
  <inkml:trace contextRef="#ctx0" brushRef="#br0" timeOffset="26628.2172">23177 14578 419 0,'0'0'2'0,"0"0"-2"0,0 0-4 15,4-6-22 1,2-8-42-16,-5-3-3 0</inkml:trace>
  <inkml:trace contextRef="#ctx0" brushRef="#br0" timeOffset="26717.9013">23079 14343 494 0,'0'0'4'16,"0"0"2"-16,-10 10 1 15,10-10-7-15,-13 16 0 16,11-6 0-16,2-10 0 0,0 21-3 16,19-18-78-16,-4-3-3 15</inkml:trace>
  <inkml:trace contextRef="#ctx0" brushRef="#br0" timeOffset="27137.5561">23473 14565 440 0,'0'0'4'0,"0"0"1"15,0 0 0-15,0 0 1 0,0 0 1 16,0-6-1-16,-2-12 1 16,-6-4 0-16,1-14-5 15,-6-8 0-15,-4-9 0 16,-6-9-1-16,3-4-1 0,1 5 0 15,0 3 0-15,8 6 0 16,3 7 0-16,8 7 1 16,8 11-1-16,8 9 1 0,8 7-2 15,5 6-1-15,3 2-5 16,7 4-18-16,4 4-52 16,-10 7-2-1</inkml:trace>
  <inkml:trace contextRef="#ctx0" brushRef="#br0" timeOffset="27320.0652">23382 14316 416 0,'0'0'5'16,"-12"4"1"-16,12-4 0 16,-10 9 1-16,10-9-1 15,0 0 1-15,1 8 0 0,10-8-1 16,15-1-10-16,1-7-9 15,8-4-27-15,11 5-35 16,-8 2-2-16</inkml:trace>
  <inkml:trace contextRef="#ctx0" brushRef="#br0" timeOffset="27521.3882">23691 14400 370 0,'0'0'6'0,"0"4"3"16,0-4-1 0,0 9-1-16,0-9-1 0,0 0-4 15,0 0-5-15,7-13-4 16,-5-8-10-16,-2-2 1 0,0-3 3 15,-2-3 11-15,-5 3 5 16,-3 4 6-16,-5 4 8 16,0 7 3-16,1 1 2 15,4 5-2-15,10 5-5 16,0 0-13-16,0 0-13 0,8 0-20 16,16 0-43-16,1-3-3 0</inkml:trace>
  <inkml:trace contextRef="#ctx0" brushRef="#br0" timeOffset="27674.3413">23864 14108 441 0,'0'0'5'0,"0"0"2"0,-6 6 1 16,-1 2 1-1,-2 6 2-15,2 6-1 16,4 4 1-16,-1 7-2 16,3 1-9-16,2 0 0 0,9 2 0 15,10-6 0-15,7-3-3 16,1-8-76-16,8-13-4 0</inkml:trace>
  <inkml:trace contextRef="#ctx0" brushRef="#br0" timeOffset="28366.8753">24192 14133 374 0,'0'0'5'0,"0"0"4"16,0 0 3-16,0 0 3 16,0 0 2-16,0 0 2 0,0 0 1 15,0 0 0-15,0 0-4 16,-6 0-12-16,6 0-4 0,-9-8 0 15,9 8 0 1,-14-14 0-16,14 14 0 0,-12-15 0 16,12 15 0-1,-10-15 0-15,3 3 0 0,7 12 0 16,-11-15 0-16,11 15 0 16,-7-11 0-16,7 11 0 0,0 0 0 15,-9-6 0-15,9 6 0 16,0 0 0-16,0 0 0 0,-11 10 0 15,11-10 0 1,-6 15 0-16,3-3 0 16,1 0 0-16,-3 3 0 15,2 1 0-15,1 0 0 0,2 0 0 16,0-2 0-16,1-1 0 16,2-3 0-16,-3-10-5 0,18 7 0 15,-3-8 0 1,-1-5-2-16,5-4 1 0,-5 2 0 0,4 3 1 15,-2 4-1 1,-1 1 2-16,0 8-3 16,-4 2-7-16,3 0-11 15,-2 0-20-15,-12-10-27 0,14-5-5 16</inkml:trace>
  <inkml:trace contextRef="#ctx0" brushRef="#br0" timeOffset="28539.4575">24229 13677 407 0,'0'0'8'0,"0"14"3"16,1 8 2-16,2 7 1 16,5 10 0-16,0 5 2 15,7 10-1-15,-2 4-2 0,3-5-13 16,1 0 0-16,3-9 0 16,1-6 0-16,-4-12-5 0,5-20-67 15,-7 7-11 1</inkml:trace>
  <inkml:trace contextRef="#ctx0" brushRef="#br0" timeOffset="28741.4394">24195 14016 453 0,'0'0'5'0,"0"0"0"16,-13 7 1-16,13-7 1 0,0 0 0 15,9 3 0-15,6-3 0 16,3-3 0-16,12-5-9 16,1-8-9-16,10-6-42 0,-2 7-27 15,-2 1 0 1</inkml:trace>
  <inkml:trace contextRef="#ctx0" brushRef="#br0" timeOffset="28818.6593">24566 14026 240 0,'0'0'-4'15,"0"-5"-44"-15,0 5-5 16</inkml:trace>
  <inkml:trace contextRef="#ctx0" brushRef="#br0" timeOffset="28952.3081">24514 13844 496 0,'0'0'2'16,"-11"0"1"-16,11 0-1 15,-10 2 0-15,10-2-1 0,0 0-1 16,-2 11-3-1,2-11-3-15,10 8-13 0,1-5-24 16,0-3-36-16,8 3-3 16</inkml:trace>
  <inkml:trace contextRef="#ctx0" brushRef="#br0" timeOffset="29196.24">24746 13894 290 0,'0'0'2'15,"0"0"1"-15,5-14-1 16,-2 5 3-16,-2-4 7 0,-1-1 7 16,0-1 3-16,-7-5 3 15,-1 4-1-15,-4 2-1 16,-2 3 0-16,1 0-1 0,0 11-9 16,1 0-5-16,6 5-5 15,0 7-1-15,6 4-3 16,1 1-4-16,7 1-7 0,-2-2-12 15,6-10-39-15,-1 5-17 16</inkml:trace>
  <inkml:trace contextRef="#ctx0" brushRef="#br0" timeOffset="29447.2931">24828 13863 400 0,'0'0'6'0,"0"0"1"0,0 0 0 16,0 0 0 0,0 0 0-16,-2-5 0 0,2-9 1 15,0-5-1-15,4-5-4 0,0-1-1 16,1-1 1 0,1 6 1-16,2 0-1 15,1 11 2-15,-9 9 0 0,12 0-1 16,-6 9-1-16,7 6-4 15,-3-3-10-15,6-2-63 0,-3 5-4 16</inkml:trace>
  <inkml:trace contextRef="#ctx0" brushRef="#br0" timeOffset="29728.6226">25040 13530 474 0,'0'0'6'0,"0"0"1"16,-7 7 1-16,7-7 0 16,-14 14 0-16,6-4-8 0,-1 0 0 15,3 4 0-15,0-2 0 16,6 2 0-16,0 1 0 0,4 0 0 16,6 2 0-1,4-3 0-15,-3 5 0 0,1 2 0 16,-4 0 0-16,-3 1 0 15,-5 2 0-15,-2-2 0 16,-8 2 0-16,-3-3 0 0,-3-7 0 16,-10-1-65-16,13-4-20 15</inkml:trace>
  <inkml:trace contextRef="#ctx0" brushRef="#br0" timeOffset="30580.8038">16235 17157 308 0,'0'0'8'0,"0"0"6"16,0 0 3-16,-15 0 5 0,15 0 3 15,-11-3 1 1,11 3 1-16,-11-2 1 0,11 2-7 16,0 0-6-1,0 0-15-15,0 0 0 0,20 0 0 16,5 0 0-16,5 0 0 15,6 0 0-15,-1-4 0 0,7 1-7 16,-2-5-74 0,-11-1-3-16</inkml:trace>
  <inkml:trace contextRef="#ctx0" brushRef="#br0" timeOffset="31108.9729">17061 16598 455 0,'0'0'5'0,"0"0"2"0,-14-5 1 15,3 3 1-15,-4 2 1 0,-8 1 0 16,-1 7-3-16,-7 5-7 15,0 12 0 1,0 2 0-16,3 5 0 16,10 4 0-16,4 1 0 0,14-2 0 15,12-5 0-15,13-5 0 0,16-10 0 16,8-4 0 0,5-4 0-16,2-2 0 0,-2-5 0 15,-7 9 0-15,-12 4 0 16,-12 8 0-1,-16 6 0-15,-8 7 0 0,-18 7 0 16,-7-4 0-16,-8-2 0 16,1-8 0-16,-6-12-29 0,-3-14-51 15,22-5-4-15</inkml:trace>
  <inkml:trace contextRef="#ctx0" brushRef="#br0" timeOffset="31596.9776">17433 16890 422 0,'0'13'5'16,"6"11"3"-16,9 10 2 15,1 9 1-15,2 5 0 0,-8-21 0 16,-1 2-1-16,3 0 2 16,-1 3-6-16,-1-3-1 0,-2 0-5 15,2 7 0 1,-10-18 0-16,-6-18 0 0,-11-20 0 15,-6-23 0 1,-1-14-2-16,-2-13-2 0,2-5 1 16,10 9-2-16,10 6 1 15,4 10 0-15,8 12 2 16,12 16 1-16,3 14 0 0,4 9 2 16,2 13 0-1,0 10 0-15,-6 12 2 0,-7 3 0 16,-2 2 0-16,-13 2 1 0,-1-2-2 15,-8-7-3-15,-8-12-8 16,0-9-27-16,2-13-42 16,-6-8-3-16</inkml:trace>
  <inkml:trace contextRef="#ctx0" brushRef="#br0" timeOffset="32061.876">17679 16462 458 0,'0'0'6'0,"0"0"0"16,0 0 2-16,-4 12 0 15,4 8 1 1,1 6 0-16,2 11-2 0,10 8-7 16,5 9 0-16,1 3 0 0,4 3 0 15,1-3 0 1,5-4 0-16,-3-16-6 0,-2-6-73 0,3-14-4 15</inkml:trace>
  <inkml:trace contextRef="#ctx0" brushRef="#br0" timeOffset="32185.5225">18036 16881 402 0,'0'0'3'0,"0"0"1"16,0 9-2-1,0-9 1-15,0 0-7 16,2-12-27-16,10-6-37 0,-11-9-1 15</inkml:trace>
  <inkml:trace contextRef="#ctx0" brushRef="#br0" timeOffset="32303.2792">17935 16566 438 0,'0'0'4'0,"-1"8"3"15,-1 4 1-15,-1 3 0 0,0 6-1 16,3 1 1 0,1 0-1-16,7 0 0 0,3-6-8 15,12-4-7-15,4-12-20 0,0-2-50 16,10-11 0-1</inkml:trace>
  <inkml:trace contextRef="#ctx0" brushRef="#br0" timeOffset="32469.7514">18257 16511 400 0,'0'0'5'15,"0"0"4"-15,0 0 3 16,2-9 1-16,-2 9 1 0,0 6 0 16,-3 6 1-16,1 10 1 15,-4 14-7 1,4 8-5-16,1 8-4 0,1 4 0 15,7-2 0-15,8-2 0 0,8-7 0 16,1-14 0 0,13-14-9-16,2-15-71 0,5-10-3 15</inkml:trace>
  <inkml:trace contextRef="#ctx0" brushRef="#br0" timeOffset="32887.8801">18695 16854 419 0,'0'0'0'15,"-6"-6"-1"1,5-8 0-16,-3-9-1 0,0-11-10 16,-3-10-14-16,4-8-9 15,0-5 2-15,-1 4 20 0,2 7 12 16,0 9 7-16,0 19 5 0,2 18 14 15,-9 7 13-15,3 17 9 16,2 7-2 0,4 1-19-16,-1-4-13 0,2-4-8 15,8-10-8 1,11-8-11-16,-4-10-31 16,6-6-35-16,0-3-3 0</inkml:trace>
  <inkml:trace contextRef="#ctx0" brushRef="#br0" timeOffset="33473.7636">19297 16474 428 0,'0'0'4'0,"0"0"2"15,0 0 2-15,-10-2 1 16,10 2 0-1,0 0 1-15,0 0 1 0,-11-3 0 16,11 3-3-16,0 0-1 16,0 0-7-16,0 0 0 15,-9 1 0-15,9-1 0 16,0 0 0-16,-12 0 0 0,12 0 0 16,0 0 0-16,-10-1 0 15,10 1 0-15,0 0 0 0,-9-2 0 16,9 2 0-1,0 0 0-15,0 0 0 16,0 0 0-16,-9-1 0 0,9 1 0 16,0 0-31-16,0 0-50 15,11 1-3-15</inkml:trace>
  <inkml:trace contextRef="#ctx0" brushRef="#br0" timeOffset="34085.7251">18973 16631 435 0,'0'0'6'15,"0"10"1"-15,0 2 1 16,3 5 2-16,2 1 0 0,5 7 1 16,0 2 1-1,2 3 0-15,2-6-12 16,-3 0 0-16,-2-6 0 0,1-7 0 15,-10-11 0-15,0 0 0 16,4-18 0-16,-4-10 0 0,-1-4 0 16,0-6 0-16,0-1 0 15,1 2 0-15,0 4 0 16,7 6 0-16,1 8 0 0,7 14 0 16,0 5 0-16,3 15 0 15,0 6 0-15,1 6 0 0,-1 5 0 16,-2 3 0-1,2 1 0-15,-8-3 0 16,9 0-14-16,-5-8-71 16,-2-8 0-16</inkml:trace>
  <inkml:trace contextRef="#ctx0" brushRef="#br0" timeOffset="34989.3228">19376 16520 39 0,'0'0'4'0,"0"0"3"16,0 0 8-16,0 0 10 15,-5 8 13 1,5-8 4-16,-10 9 1 0,10-9-1 16,-10 7-2-16,10-7-4 15,0 0-5-15,-11 5-4 0,11-5-9 16,0 0-3-16,1-9 1 16,-1 9 0-16,0 0 2 15,2-10-1-15,-2 10-3 16,0 0-6-16,0 0-8 0,0 0 0 15,0 0 0-15,-5-2 0 16,5 2 0-16,0 0 0 0,-11-5 0 16,11 5 0-16,0 0 0 15,-9-6 0-15,9 6 0 16,0 0 0-16,-13-3 0 0,13 3 0 16,0 0 0-1,-7 0 0-15,7 0 0 16,-11 0 0-16,11 0 0 15,-10 2 0-15,10-2 0 0,-10 1 0 16,10-1 0-16,-13 1 0 16,13-1 0-16,0 0 0 0,-9 12 0 15,9-12 0-15,-4 17 0 16,0-4 0 0,1 1 0-16,1 7 0 0,2-1 0 15,0 3 0-15,0 1 0 16,6-5 0-16,5-3 0 15,5-4 0-15,3-7 0 16,-1-5 0-16,2-4 0 0,-3-12 0 0,0-3 0 16,-4-1 0-16,-7-3 0 15,0 1 0-15,-5 1 0 16,-1 3 0-16,1 3 0 16,-1 1 0-1,0 6 0-15,0-2 0 0,0 10 0 16,1-12 0-16,-1 12 0 0,6-8 0 15,-6 8 0 1,0 0 0-16,14-5 0 0,-14 5 0 16,9 5 0-16,-3 6 0 0,2 7 0 15,6 5 0 1,2 7 0-16,2 6 0 0,4 3 0 16,3 2 0-16,-4 0 0 15,-3 1 0-15,0 1 0 16,-6-2 0-16,-9 2 0 0,-3-2 0 15,-5 1 0-15,-9 0 0 16,-3-2 0-16,-7-6 0 0,3-5 0 16,-5-15 0-16,-7-7-73 15,12-4-14-15</inkml:trace>
  <inkml:trace contextRef="#ctx0" brushRef="#br0" timeOffset="37770.6793">20452 15871 409 0,'0'0'9'0,"-11"-3"3"15,11 3 3 1,-18 0 1-16,7 0 2 0,-4 2 0 16,-2 5-4-16,-3 3-14 0,-1 9 0 15,-3 11 0-15,5 8 0 16,-3 13 0-16,-3 18 0 15,7 11 0-15,3 16 0 16,10 11 0-16,5 3 0 0,5-7 0 16,20-6 0-1,8-12 0-15,13-17 0 0,8-22 0 16,14-17 0-16,1-29 0 16,8-5-51-16,-2-15-38 0</inkml:trace>
  <inkml:trace contextRef="#ctx0" brushRef="#br0" timeOffset="38522.6078">20659 16483 383 0,'0'0'5'15,"0"0"1"-15,5-9 1 0,4-3 1 16,2-7 1 0,2-5-1-16,1-7 0 0,1-1 0 15,-1-2-4-15,-6 3-1 0,-1 6 2 16,-7 11 2-1,0 14 2-15,-14 5 2 0,-5 19 1 16,5 11 1 0,-4 7-8-16,10 4-5 0,2-2 0 0,6-3 0 15,11-6 0 1,9-14 0-16,14-8 0 0,0-13 0 16,10-9-73-16,0-6-12 0</inkml:trace>
  <inkml:trace contextRef="#ctx0" brushRef="#br0" timeOffset="38858.5721">21002 16225 463 0,'0'0'6'0,"-6"11"1"16,4 3 3-16,2 6-1 0,0 5 1 16,1-1-4-1,9 2-6-15,2-1 0 0,5-5 0 16,6-8 0-16,-2-12 0 0,0-8 0 16,0-11 0-1,-3-8 0-15,-6 1 0 0,4 2 0 16,-3 4 0-16,0 7 0 0,1 12 0 15,1 3 0-15,1 13 0 16,6 2 0 0,3 2 0-16,-4-9 0 0,-13-5-64 15,17-5-20-15</inkml:trace>
  <inkml:trace contextRef="#ctx0" brushRef="#br0" timeOffset="39319.1185">21209 15804 469 0,'0'0'5'0,"0"19"2"15,7 3 2 1,2 10 0-16,7 9 1 0,6 7-8 16,4 5-2-16,1 3 0 0,5-2 0 15,0-6 0-15,-4-10 0 16,4-7 0-1,-9-12-22-15,1-8-61 16,-5-4-2-16</inkml:trace>
  <inkml:trace contextRef="#ctx0" brushRef="#br0" timeOffset="39595.085">21577 16252 338 0,'0'0'6'0,"-3"-15"0"15,3-4 3-15,-1-5 2 0,1-7 2 16,0 1 3-16,0 1 4 16,1 3 2-16,5 10-2 0,-6 16-1 31,16 1-1-31,-3 16-5 0,-1 7-13 15,4 3 0-15,3 0 0 16,4-8 0-16,2 0 0 0,8-12-73 16,-11-6-12-16</inkml:trace>
  <inkml:trace contextRef="#ctx0" brushRef="#br0" timeOffset="40245.0595">21892 15897 359 0,'0'0'9'0,"0"0"3"16,0 0 4-16,0 0 1 15,0 0 1-15,-9-6 2 16,9 6 1-16,-13 2 0 0,5 6-8 16,2 3-8-1,-1 2-5-15,4 2 0 0,3 2 0 16,1 0 0-16,10-1 0 16,3-1 0-16,6-3 0 15,2 0 0-15,2-3 0 16,0 4 0-16,2 0 0 0,-6 1 0 15,-4 3 0-15,-5 4 0 16,-5 6 0-16,-6 1 0 0,-3 2 0 16,-7-1-5-1,-5-7-15-15,-1-1-57 0,3-5-4 16</inkml:trace>
  <inkml:trace contextRef="#ctx0" brushRef="#br0" timeOffset="40781.1693">22009 15454 425 0,'0'0'5'0,"22"19"3"16,3-5 1-16,6 3 1 15,9 7 2-15,11 3 0 0,6 6 2 16,10 5 0-16,-3 2-12 15,-3 1-2-15,-6 5 0 16,-4 8 0-16,-10 5 0 0,-10 7 0 16,-14 4 0-1,-8 8 0-15,-9 4 0 16,-6-1 0-16,-8 1 0 0,-4-10 0 16,3-4 0-16,-8-15-25 15,8-12-60-15,4-16-2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4T15:33:19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11869 1589 73 0,'0'0'7'16,"0"0"1"-1,-11 12 4-15,11-12 3 0,-11 5 3 16,11-5 0-16,-13 4 4 15,13-4 5-15,-14 0-3 0,14 0 3 16,0 0-1-16,0 0-2 16,0 0-3-16,0 0 0 15,0 14-4-15,4-2-2 16,2 1-4-16,-1 8-4 0,2-3-2 16,1 1-1-16,1-5 2 15,6-4-1-15,0-10 2 16,3 0 0-16,0-4 0 15,1-6 1-15,4-2-1 0,-4 4 0 16,1 1-1-16,-2 5 0 16,-2 2-2-16,1 9-1 0,1 4 0 15,3-2-1 1,1 4 0-16,3-3-1 16,3-4 0-16,2-6 0 15,3-2-1-15,3-7 1 0,-2-5 0 16,2 0 0-16,-2 1 0 15,0-5 0-15,0 7 0 0,-2 8 0 16,0 1 1-16,-1 4-1 16,3 4 0-16,0 4-1 15,3-2 1-15,2-7 0 16,0 1-2-16,2-4 2 0,1 0-1 16,1-10 0-16,-1 3 1 15,3 0 0-15,-5-3-1 16,4 6 0-16,-2 2 1 0,-1 2-1 15,3 0 0-15,-1 0 0 16,3 0 0-16,-2 0 0 0,3 0 0 31,0 3 0-31,-5-3 0 0,7 3 1 16,-3-3-1-16,1 0 0 16,1-3 1-16,2 2-1 0,-2-4 1 15,4 2-1-15,0-2 1 16,-1 1-1-16,0 4 0 15,2 0 0-15,-1 0 0 0,1 0 0 16,1 2 0-16,-3 3 1 16,6 0-1-16,-1-2 0 15,2 0 0-15,1 3 0 16,-2-6 1-16,4 0-1 16,-3 0 0-16,3 0 0 0,0 0 0 15,1 0 0-15,-3-3 0 0,2 0 1 16,-1 3 0-16,0 3 1 15,-4 5-2 1,0 3 0-16,-3 0 0 0,2 5 0 0,-1 1 0 16,-1 0 0-1,0 2 0-15,3-4 0 16,-1-5 0-16,3-3 0 16,-2 0 0-16,0-1 0 15,1 0 0-15,-1-1 0 16,-3 0 0-16,-1 4 0 0,3 2 0 15,-6 1 0-15,4 0 0 16,0 2 0-16,2-2 0 16,0-1 0-16,2-3 0 0,1-5 0 15,2 0 0-15,-3-3 0 16,3 3 0-16,-3-6 0 0,3-3 0 16,0 2 0-16,0 3 0 15,0-2 0-15,0-1 0 16,1 0 0-16,4 1 0 0,-3-2 0 15,0-1 0-15,3 0 0 16,-2-6 0 0,1 3 0-16,-1 1 0 0,1-6 0 15,-3 4 0-15,-2 0 0 16,-3-2 0-16,-1 3 0 16,0-6 0-16,-3 3 0 0,-1-2 0 15,1 1 0-15,0-1 0 16,-2 1 0-16,-6-1 0 15,4 3 0-15,-7 10 0 0,2-2 0 16,-5 3 0-16,-4 0 0 16,2 4 0-16,-2 0 0 15,-1 7 0-15,2-3 0 16,1-3 0-16,2 2 0 0,-1-7 0 16,0 0 0-1,1 0 0-15,-1 0 0 0,0-4 0 0,0-2 0 16,0 0 0-16,-3 6 0 15,0 3 0 1,1 3 0-16,0-6 0 16,6 3 0-16,-2-3 0 0,5 4 0 15,1-4 0 1,4 0 0-16,2-7 0 0,0 4 0 0,-1-3 0 16,3 3 0-1,0 3 0-15,1-3 0 0,1 0 0 16,2 3 0-16,2-3 0 15,-1-1 0-15,3 1 0 16,0-1 0-16,2-2 0 0,0 1 0 16,4-3 0-16,-2-1 0 15,5 4 0-15,-2 5 0 16,3-7 0-16,2 7 0 0,-3-3 0 16,0 0 0-1,2 3 0-15,-3 0 0 0,0 0 0 16,1-3 0-16,2 3 0 15,-4-1 0-15,1-2 0 16,0 3 0-16,-2 0 0 0,-2 0 0 16,5 1 0-16,-1-1 0 15,1 0 0-15,1 2 0 16,-1 1 0-16,-1-3 0 16,2 0 0-16,1-2 0 15,-3 2 0-15,3 0 0 0,-4-3 0 16,2 0 0-16,-2-2 0 15,0 5 0-15,2 0 0 0,-4-4 0 16,0 3 0-16,0 1 0 16,0 0 0-16,0 3 0 0,0 2 0 15,1 0 0 1,-2-2 0-16,1 3 0 0,1-3 0 16,1-3 0-16,-1 4 0 15,0-4 0-15,-2-2 0 16,1-3 0-16,-2 3 0 15,2-2 0-15,-6 1 0 16,-3 3 0-16,-8 0 0 0,-2 0 0 16,-2 2 0-16,-7 5 0 15,-1-4 0-15,-5 4 0 0,-1-2 0 16,0 0 0 0,3-1 0-16,-1-1 0 15,0 2 0-15,1-5 0 0,-4 0 0 16,3 0 0-16,-6-3 0 0,1 1 0 15,-4-1 0-15,1 0 0 16,-6-1 0-16,0-1 0 16,1 3 0-16,-4-3 0 15,11 3 0-15,-1-7 0 0,6 3 0 16,1-6-11-16,7 5-34 16,-1-2-36-16,-5 0-1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4T15:35:16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6195 9437 265 0,'0'0'6'0,"0"0"2"16,0 0 0-1,0 0 2-15,0 0-1 0,0 0 1 16,-3-9 0-16,3 9 0 15,-11-5-5-15,11 5-1 0,-15-8-1 16,15 8 0-16,-18-2 2 16,5 2-1-16,-3 0 2 15,-2 0 1-15,-4 1 1 0,0 3 1 16,-5 1-1-16,-1 0 1 16,-6 1 0-1,1-2 0-15,-1 1-1 0,-3 2 0 16,-5 0-2-16,4-3-1 15,-2 4-2-15,-1-3 0 0,4 4-2 16,-1-1-1-16,-2 2 0 16,3 1 0-16,1 0 0 0,2 5 0 15,-2 0-1 1,2 2 1-16,-1 2 0 16,0 1 0-16,0 8-1 0,1 3 1 15,1 4-1-15,-2 4 1 0,1 5-1 16,-1 3 1-16,2 8-1 15,-1 1 0-15,1 5 1 16,-1-1 0-16,1 6 1 16,1 1 0-16,2 2-1 0,3 2 0 15,2 0 1 1,3 3-1-16,4 3 0 16,6 4 0-16,1 3-1 15,1 2 0-15,6 3 0 0,2 2 1 16,2 1 0-16,0-2 0 0,4-1 0 15,4-6 1 1,5 1-1-16,2-4 0 0,3-2 0 16,3-2 1-16,2-4-1 15,0-4 0-15,5-1 0 16,6-4 0-16,3-5 1 0,4-4-1 16,9 0 1-16,5-10-1 15,8-5 0-15,5-7 0 16,9-8 0-16,1-6 0 0,8-7 1 15,3-9-1 1,4-3 0-16,2-8 0 0,4-6 0 0,1-4 0 16,3-4 0-1,-3-4 0-15,0-7 0 16,-1-4-1-16,-6-7 1 16,-3-7 0-16,-4-9 0 0,-5-9 0 15,-5-7 1-15,-6-11 0 16,-2-4 0-16,-6-8 0 0,-4-5 0 15,-4-5 0-15,-1-3 0 16,-7-2-1-16,-1-2 1 16,-8 2 0-16,-2-2 0 15,-5-1 0-15,-10 4 0 16,-4 1 1-16,-10 4-1 0,-6 4 1 16,-8 4 1-16,-12 6-1 15,-10 4 0-15,-12 6 1 16,-6 6 0-16,-14 8 0 0,-6 7-1 15,-12 10 0-15,-6 10 0 16,-8 7 0-16,-6 7-1 0,-5 8-1 16,-3 7-1-1,1 1-8-15,11 0-66 16,7 4-4-16</inkml:trace>
  <inkml:trace contextRef="#ctx0" brushRef="#br0" timeOffset="37762.0732">1545 9849 333 0,'0'0'6'0,"0"0"3"15,0 0 2-15,0 0 4 0,3 9 1 16,-3-9 0 0,15 16 2-16,-6 0 1 0,-2 4-4 15,5 6-2 1,-3 3-2-16,-2 6 0 0,1 5-2 16,-7 3 0-16,0 0-9 0,-1-1 0 15,-2-5 0-15,-1-3 0 16,0-8 0-16,1-4 0 0,2-7 0 15,9-6 0 1,5-6 0-16,6-3 0 16,6-5 0-16,6-5 0 0,3-4 0 15,8 0 0-15,-1-8-9 16,-18 3-73-16,15-1-3 16</inkml:trace>
  <inkml:trace contextRef="#ctx0" brushRef="#br0" timeOffset="38345.8355">2118 9989 358 0,'0'0'8'0,"0"0"4"16,0 0 3-16,0 0 0 0,0 0 1 15,0 0 2 1,-3-8 0-16,3 8 1 0,-8-13-7 16,8 13-4-16,-7-10-2 0,7 10 0 15,-7-9-6-15,7 9 0 16,-10-13 0-16,10 13 0 0,-8-12 0 15,8 12 0-15,-13-14 0 16,13 14 0-16,-13-13 0 16,13 13 0-16,-14-9 0 15,14 9 0-15,-12-6 0 16,12 6 0-16,-15 0 0 16,15 0 0-16,-12 0 0 15,12 0 0-15,-16 4 0 16,16-4 0-16,-17 14-3 0,7-2 2 15,3 6-1-15,0 3 0 16,0 3 0-16,2 3 0 0,5-3-1 16,0 0 1-1,1-5 0-15,9-7 1 16,1-9 0-16,3-3 0 0,4-6 0 16,1 0 1-16,4 3 0 15,0 3 0-15,1 6 0 0,4 8-1 16,-6 7 1-16,0 1-2 15,-3-5-5-15,-7 2-16 0,10-16-54 16,-17-10 0 0</inkml:trace>
  <inkml:trace contextRef="#ctx0" brushRef="#br0" timeOffset="39176.4912">2228 9931 193 0,'0'0'8'0,"0"0"6"0,0 0 6 15,4 8 4-15,2 2 4 0,1-1 2 16,2 5 2 0,0-1 3-16,0 2-7 0,1-1-4 15,-2-2-5 1,-4-3-5-16,-4-9-2 0,0 0-4 15,-10-6-2-15,-4-12-2 16,1-7-1-16,-4-1-3 0,4-1 1 16,-1-2-2-1,4 3 0-15,7 3 1 0,3 5-1 16,6 7 0-16,11 3 1 16,3 0-2-16,4-1-5 15,8 1-17-15,8-2-52 0,-6-1-4 16</inkml:trace>
  <inkml:trace contextRef="#ctx0" brushRef="#br0" timeOffset="40012.2483">2566 9662 296 0,'0'0'8'15,"0"0"4"-15,0 0 5 16,0 0 2-16,0 0 2 16,0 0 2-16,0 0 1 15,-10-5 0-15,10 5-7 16,0 0-4-16,-14 2-4 15,14-2-2-15,-11 0-2 16,11 0-2-16,-8 0 0 0,8 0-1 16,-10 0-1-16,10 0 0 0,-11 1 0 15,11-1-1-15,-15 2 1 0,15-2-2 16,-18 10 1-16,10-1-1 16,-2 4-1-1,3 7 1-15,1 0-1 0,4 4 0 16,2 1 0-16,0-4 0 0,2-3 0 15,5-8 1 1,4-9 0-16,2-5 0 16,-2-10 0-16,1-5 1 15,0-2-1-15,2 7 1 0,-1 6-1 16,4 8-1-16,4 4 1 0,-2 16-1 16,5 7 0-1,-1 5 1-15,1 6 0 16,-5-2 0-16,2-5 0 0,-10-4 1 15,-6-1 0-15,-5-9 0 16,-9-3 1-16,-8-4 0 16,-7-2 0-16,-5-4 0 0,-3 0-1 15,3 2-10-15,-3-1-31 16,10 0-35-16,7 0-2 0</inkml:trace>
  <inkml:trace contextRef="#ctx0" brushRef="#br0" timeOffset="40387.0516">2749 9692 404 0,'0'0'2'16,"0"0"2"-16,5 0 1 0,-5 0 0 16,17-11 1-1,-6-2 0-15,0-4 1 0,0-1 0 16,-2-5-1-16,-7 0-1 16,-2 0 0-16,0 6 1 15,-9 5 1-15,-3 5 0 16,1 7-1-16,-1 5 1 15,2 13-2-15,3 7 0 0,6 6-1 16,2 3-2-16,8 3-2 16,9-4 0-16,7-1 0 15,5-11-9-15,7-5-35 0,6-12-36 16,-3-5-1-16</inkml:trace>
  <inkml:trace contextRef="#ctx0" brushRef="#br0" timeOffset="41149.5211">2419 10314 434 0,'0'0'4'0,"0"0"1"15,0 0 2-15,0 0 0 0,-13 8 0 16,13-8 2 0,-12 8 0-16,12-8 0 0,-15 13-5 15,15-13-2-15,-11 14-2 16,11-2-1-16,0-2-1 16,7 0-3-16,3 2 1 15,7-2-1-15,1 2 2 0,4-3 0 16,-1 3 1-1,0 0 1-15,-5 1 1 0,-6 4 2 16,-3 2 1-16,-7 2 1 0,-5 4 0 16,-10 0 0-1,-6-2-3-15,0-4-4 16,-6-4-10-16,7-9-38 0,-1-2-28 16,8-4-1-16</inkml:trace>
  <inkml:trace contextRef="#ctx0" brushRef="#br0" timeOffset="41723.9028">2531 10282 326 0,'0'0'5'0,"0"0"2"16,0 0 1-16,0 0 4 0,0 0 4 15,0 0 1-15,0 0 1 0,8 5 1 16,-7 10-3-1,3 2-3-15,3 6 0 16,1 2-4-16,5-1-4 0,2 3-1 16,3-5-3-16,1-6 0 15,-1-8-1-15,3-8-1 0,-6-11 1 16,4-10-2-16,-6-1 0 16,0-3 0-16,-3 5 1 0,2 6 1 15,0 6 0-15,1 8 0 16,3 6-1-1,1 7 1-15,-1 0-7 0,5 1-14 0,0-3-52 16,-4-10-4 0</inkml:trace>
  <inkml:trace contextRef="#ctx0" brushRef="#br0" timeOffset="42109.6013">2809 9994 438 0,'0'11'5'0,"5"9"2"0,3 11 2 15,7 9 1-15,3 8 1 16,3 1-1-16,5 4 1 0,1 0-1 15,-3-12-10-15,0-9 0 16,-5-15 0 0,-2-9 0-16,-7-11 0 0,-1-12-4 0,-5-4 1 15,1-6-1 1,-1 0 1-16,1 0 1 0,2 1 1 16,3 6 0-16,-1 8 1 15,5 7 0-15,0 3 2 0,-4 13 0 16,0 5 1-1,-7 3 1-15,-3 4-1 0,-7 0 1 16,-9-5-7-16,-3 0-12 16,-10-7-61-16,7-7-3 15</inkml:trace>
  <inkml:trace contextRef="#ctx0" brushRef="#br0" timeOffset="43172.5238">3171 10091 281 0,'0'0'4'16,"0"0"3"-1,0 0-1-15,0 0 2 0,0 0 3 16,0 0 4-16,2 10 0 0,-2-10 3 15,5 12-2-15,-1-3 1 16,2 4-2-16,-1 7-1 16,1-1-3-16,3 4-1 15,0-1-3-15,-1 0-2 0,1-3-2 16,2-5-1 0,-3-3-2-16,-8-11 1 0,13 0-1 15,-13 0-1-15,7-20 0 16,-6 4-1-16,0-8 0 15,-1-1 1-15,0-4 0 0,0-2-1 16,0 4 1-16,-1 0-1 0,1 3 1 16,-1 2 1-1,1 4 0-15,0 2 0 0,0 4 0 16,1 3-1-16,-1 9 1 0,8-10 0 16,-8 10 0-1,14 0 0-15,-4 0 1 16,-2 3 1-16,3 4 0 15,-2 2 1-15,0 3 0 0,2 5 1 16,-1 0-1 0,0 5 1-16,-2 0 0 0,0 4-1 0,-1-4 1 15,2 4-2 1,0-8 1-16,-2-1-2 16,-2-3 0-16,-5-14 0 0,11 5 0 15,-11-5-1-15,1-15 0 0,-1-6-1 16,0-3 0-16,-2-2-1 15,0-1 0-15,0 0 0 16,2-2 0-16,0 9-1 16,2 5 1-16,3 6 1 0,-5 9 1 15,20 0 1 1,-7 7 1-16,-1 6 1 0,3 6 0 0,-1 0-2 16,-3-1-4-1,5 4-13-15,-5-6-58 16,-3-1-6-16</inkml:trace>
  <inkml:trace contextRef="#ctx0" brushRef="#br0" timeOffset="43339.9879">3703 10078 479 0,'0'0'1'0,"0"0"-1"16,0 0-2-1,0 11-10-15,0-11-26 0,-4-15-38 16,4-2-2-16</inkml:trace>
  <inkml:trace contextRef="#ctx0" brushRef="#br0" timeOffset="43454.4629">3644 9835 445 0,'0'0'7'0,"0"0"3"16,-14 0 1 0,14 0 0-16,-12 4 0 15,12-4 0-15,-9 17-6 16,8-5-5-16,3 2 0 0,6-3 0 15,8 2-18-15,4-8-63 16,-1-5-2-16</inkml:trace>
  <inkml:trace contextRef="#ctx0" brushRef="#br0" timeOffset="43641.0049">3726 9527 434 0,'0'0'6'16,"10"5"2"-16,4 10 1 15,4 6 2-15,7 11 0 16,5 7 1-16,3 5-1 0,7 8-2 16,-1 2-9-16,-1 4 0 15,-8-12 0-15,3-12-59 0,-9 4-23 16,-5-4-2 0</inkml:trace>
  <inkml:trace contextRef="#ctx0" brushRef="#br0" timeOffset="43898.162">3743 9831 427 0,'0'0'4'15,"0"0"1"-15,10 5 2 0,0-1 0 16,7-2 2-16,1 0 0 16,10-2 1-16,1 0 0 0,6-8-3 15,6-5-1 1,-2-3-5-16,1-8-11 0,5-16-57 16,-2 16-12-16</inkml:trace>
  <inkml:trace contextRef="#ctx0" brushRef="#br0" timeOffset="46336.2783">1734 11061 365 0,'0'0'6'0,"0"0"2"0,0 0 1 15,0 0 1-15,-9-9 0 16,9 9 2-16,-10-6 1 0,-2 3 1 16,0 3-3-1,-1 0-3-15,-1 3-1 0,-2 5-1 16,0 8-1-16,3 3-1 0,3 3-3 15,6 1 0 1,4 3-2-16,2-3 0 0,11-1-1 16,3-5 1-1,5-4 0-15,2-1 0 0,-2-4 1 0,3-2 0 16,-5 1 1 0,-4 5 1-16,-6 3-1 0,-3 5 1 15,-6 8 0 1,-1 2 0-16,-6 2-4 0,-6-1-4 15,3 1-15-15,-2 0-51 0,-2-17-9 16</inkml:trace>
  <inkml:trace contextRef="#ctx0" brushRef="#br0" timeOffset="47073.8744">1920 11094 287 0,'0'0'5'16,"0"0"2"-16,0 0 3 15,0 0 6-15,0 0 1 0,0 0 1 16,0 0 3-16,0 11 1 16,0-11-5-16,0 14-2 0,3-2-2 15,5 4-5 1,-1 2-3-16,2 5 0 0,0 0-2 15,2-3 0-15,0-1-2 16,0-3 0-16,-2-2-1 0,-9-14-1 16,13 4-1-1,-7-8-1-15,-2-14-1 0,-2-4 0 0,0-1 0 16,1-6-1 0,1 4 1-16,-1-2 1 0,5 8 1 15,0 7 2-15,6 10 1 16,0 4 0-16,2 10 0 0,4 2 1 15,-4 2-1 1,3 0-2-16,-4-4 0 16,-2-7-1-16,-4-5 0 15,-9 0-1-15,18-17 2 0,-12 1-1 16,3 2 4-16,2 0-1 16,0 6 3-16,5 5-1 15,0 3 1-15,6 11 0 0,-1 6-3 16,4 0-12-16,-9 2-60 15,8-4-4-15</inkml:trace>
  <inkml:trace contextRef="#ctx0" brushRef="#br0" timeOffset="47660.4768">2575 11006 319 0,'0'0'7'0,"0"0"2"16,0 0 1-16,0 0 2 0,0 0 3 15,-2-5 2-15,2 5-1 16,-7-12 2-1,7 12-5-15,-9-17-2 0,9 17-2 16,-10-10-2-16,10 10-1 16,-10-9-2-16,10 9-1 0,-10-4-1 0,10 4-1 15,-14-5 0 1,14 5-1-16,-9-6 1 0,9 6 0 16,-10-7-1-1,10 7 0-15,-11-5 1 0,11 5-1 0,0 0 0 16,-13-9 0-1,13 9 0-15,0 0 0 16,-10-6-1-16,10 6 1 16,-9 0-1-16,9 0 0 0,-10 9 0 15,10-9 0-15,-13 17 0 16,6-7-1-16,1 0 1 0,0 5 0 16,-1-1 0-1,0 1 0-15,2-1 0 0,3-2-1 16,1 0 1-16,1-4 0 15,0-8 0-15,12 10-1 0,-2-8 1 16,3-1 1 0,4 3-1-16,2-1 1 0,3-1 0 15,-2 5-1-15,1-2 0 0,-3 0-2 16,-2-2-9-16,-6-3-17 16,-10 0-47-16,0-17-1 15</inkml:trace>
  <inkml:trace contextRef="#ctx0" brushRef="#br0" timeOffset="47991.233">2609 10708 415 0,'0'0'5'0,"0"6"2"15,4 8 2-15,0 7 2 16,7 8-1-16,1 7 1 0,4 5 0 15,1 3 0-15,3-3-6 16,4 1-5-16,-6-11-9 16,8-4-24-16,4-11-46 0,-13-11-3 15</inkml:trace>
  <inkml:trace contextRef="#ctx0" brushRef="#br0" timeOffset="48228.8134">2822 10640 453 0,'0'0'4'0,"0"0"2"16,3 15 2-16,1-1 0 15,6 10 1-15,1 6 0 16,6 9-1-16,3 4-2 0,0 5-6 15,4-2 0 1,1-2 0-16,2-1-10 0,-9-8-71 0,5-7-3 16</inkml:trace>
  <inkml:trace contextRef="#ctx0" brushRef="#br0" timeOffset="48874.2732">2219 11478 427 0,'0'0'3'0,"0"0"2"15,-12 4 0-15,3 4 2 16,-5 4 0-16,-2 0 0 0,-2 7-1 16,-2 5 1-1,4-2-4-15,0 3-1 16,5-3-3-16,4-1 0 0,7 0-2 16,3-6 1-16,8-2-1 0,8-5 1 15,3-2 0 1,1 2 1-16,0-1 0 0,0 0 2 15,-5 7 0-15,-6 1 0 16,-7 4 1-16,-4 5 0 0,-1 1-1 16,-8 0-6-1,-1-1-17-15,-3 2-44 16,1-16-10-16</inkml:trace>
  <inkml:trace contextRef="#ctx0" brushRef="#br0" timeOffset="49432.0161">2355 11540 328 0,'0'0'3'16,"0"0"1"-16,0 0 1 16,1 11 2-16,-1-11 3 0,0 0 3 15,7 12 2-15,-7-12 0 16,3 17-3-16,0-4-1 0,2 2-1 16,3 6-2-16,2-3-4 15,6 3-2-15,4-3-1 0,6-3-1 16,1-6 0-16,2-6-1 15,0-3-1 1,-3-6 0-16,-3-8 0 0,-4 1 0 0,-3 1 1 16,-5 4 1-1,-3 6 0-15,2 2 0 16,1 4 2-16,-1 7-1 0,3-1 0 16,1 0-7-16,4-2-13 15,-5-2-30-15,0-9-26 0,-3-11-2 16</inkml:trace>
  <inkml:trace contextRef="#ctx0" brushRef="#br0" timeOffset="49750.832">2735 11280 438 0,'0'0'4'0,"6"18"2"0,1 6 0 0,5 6 2 16,5 8-1-1,2 7 1-15,3 3 0 0,1 1-1 16,2-4-3 0,-4-10-3-16,-4-10-1 0,-1-12-2 15,-5-12 0-15,-5-9-2 16,3-6 0-16,-5-5 0 0,3-4-1 16,-1 4 1-1,4-1 1-15,-1 7 1 16,1 4 0-16,4 9 2 0,-3 0 2 15,4 9 0-15,-4 6 0 16,-6 3 0-16,-2 0 0 0,-3 0-1 16,-6-1-1-16,-7-6-5 15,-3-5-24-15,-2-6-48 16,-5-6 0-16</inkml:trace>
  <inkml:trace contextRef="#ctx0" brushRef="#br0" timeOffset="50586.2005">3089 11393 231 0,'0'0'8'0,"0"0"4"0,7 4 4 16,-7-4 2-1,0 0 5-15,10 8 2 0,-10-8 1 16,10 10 4 0,-10-10-8-16,3 12-4 0,-2-2-3 15,9 4-2-15,-2 8-4 16,9 2-3-16,0 2-2 15,5-1-2-15,4 2-1 0,1-9-1 16,1-6 1-16,-3-9-1 16,-1-7 0-16,-6-11 0 15,0-9 0-15,-4-3 0 16,-6 0 0-16,-2 1 1 0,-1 6-2 16,-1 6 1-16,-4 14 0 0,15-3 0 15,-6 6 0 1,-1 4-5-16,7 3-9 15,-5-6-25-15,-10-4-39 0,20 0-1 16</inkml:trace>
  <inkml:trace contextRef="#ctx0" brushRef="#br0" timeOffset="50919.5725">3590 11478 403 0,'0'0'3'0,"0"0"1"15,0 0-1-15,-12 0 0 0,12 0 0 16,-14-14 0-16,6-2-1 15,0-5 0-15,1-1-3 0,2-4-1 16,4-1 1 0,1 3 1-16,3 6 2 0,4 6 2 15,7 8 0 1,-1 4 2-16,5 13 0 0,-2 2 1 16,0 7-3-16,-2-2-12 15,4-8-48-15,-2 5-18 0</inkml:trace>
  <inkml:trace contextRef="#ctx0" brushRef="#br0" timeOffset="51051.6413">3843 11436 421 0,'0'0'1'0,"0"0"-4"15,0 0-9-15,0 0-56 0,-4-14-4 16</inkml:trace>
  <inkml:trace contextRef="#ctx0" brushRef="#br0" timeOffset="51165.1937">3722 11202 430 0,'0'0'4'16,"0"0"1"-1,-4 12 1-15,4-3-1 16,0 6 1-16,7 0-1 0,1-3-3 16,5 4-10-16,2-5-36 0,-1-5-33 15,4-6-3-15</inkml:trace>
  <inkml:trace contextRef="#ctx0" brushRef="#br0" timeOffset="51349.6409">3867 10914 445 0,'0'0'4'16,"6"14"2"-16,3 8 1 0,4 10 1 15,6 4 1-15,6 10-1 16,4 4 1-16,3 1-1 0,6 1-5 15,-6-11-7-15,1-1-16 16,-5-10-58-16,-6-8-4 16</inkml:trace>
  <inkml:trace contextRef="#ctx0" brushRef="#br0" timeOffset="51589.7639">3822 11229 429 0,'0'0'2'0,"0"0"3"0,0 0 1 16,9 6 1 0,4-6 2-16,2 1 0 0,9-1 1 15,3 0 1 1,5-10-2-16,5-2-2 0,4-9-2 15,1-4-3-15,1-7-8 0,3-15-71 16,-4 10-4 0</inkml:trace>
  <inkml:trace contextRef="#ctx0" brushRef="#br0" timeOffset="54241.6891">9612 13336 485 0,'0'0'4'0,"-12"7"2"15,12-7 0 1,-10 3 0-16,10-3-2 0,0 0-4 15,0 0 0 1,17-9 0-16,10-6 0 0,10 0 0 16,6-6 0-16,9 7 0 15,-2 3-59-15,9-10-25 0</inkml:trace>
  <inkml:trace contextRef="#ctx0" brushRef="#br0" timeOffset="54993.8767">10105 13076 384 0,'0'0'6'0,"0"0"3"15,5 22 3-15,5-1 0 0,0 12 3 16,5 9-2-1,3 7 1-15,5 8 1 0,-1-2-5 16,3 1-5-16,-5-9-2 16,-6-11-1-16,-1-13-2 15,-13-23 1-15,0 0-2 0,-1-38-1 16,-12-8-2-16,0-17 0 0,-2-7 0 16,1-9 0-1,4 5 1-15,6 11 1 0,4 7 2 16,9 24 1-16,6 23 3 15,9 19 0 1,4 24 1-16,7 19 0 16,1 9 0-16,0 3-2 0,-3-2-1 15,-3-6-1-15,-5-16-1 16,-6-17 0-16,-1-21 1 0,-4-15-1 16,1-22 0-16,1-14 1 15,1-6 1-15,4 0-2 16,3 0 0-16,3 11 0 0,0 15 0 15,4 19 0-15,-1 14 0 16,3 23 0-16,-3 15 0 16,0 8 0-16,1 10 0 15,-5 8-50-15,1-14-36 0</inkml:trace>
  <inkml:trace contextRef="#ctx0" brushRef="#br0" timeOffset="55763.5235">11299 13225 419 0,'0'0'4'15,"0"0"4"1,0 0 1-16,0 0 3 0,-9-13 1 16,9 13 1-16,-8-9 0 0,8 9 1 15,-12-10-12 1,12 10-3-16,-16-12 0 15,16 12 0-15,-16-10 0 0,8 6 0 16,-4-1 0-16,5-2 0 0,-3 4 0 16,10 3 0-1,-15-6 0-15,15 6 0 0,-16-4 0 16,16 4 0-16,-10 0 0 0,10 0 0 16,-10 0 0-1,10 0 0-15,0 0 0 16,-14 6 0-16,14-6 0 15,-8 11 0-15,8-11 0 0,-15 14 0 16,6-6 0-16,3 2 0 16,0 1 0-16,-1 3 0 0,0 2 0 15,4 3 0 1,3 2 0-16,0-2 0 0,3-1 0 16,7-1 0-16,2-4 0 15,6-9 0-15,1-4-2 16,3-4 0-16,0-9 2 15,-1-1-1-15,1 6 0 0,0 8 0 16,0 3 0-16,-1 13 0 16,-1 8 0-16,1 6-2 0,-3 1-3 15,1-1-8-15,-2-18-22 16,-6-4-44-16,2-8 0 0</inkml:trace>
  <inkml:trace contextRef="#ctx0" brushRef="#br0" timeOffset="56071.0743">11446 13142 425 0,'0'0'5'16,"0"17"1"-16,4 0 2 15,4 5 0-15,2 5 1 0,0-3 0 16,4 3-1-1,-1-1 1-15,0-9-6 0,0-10-1 16,-4-7-3-16,1-14-1 16,-2-7 0-16,-2-6 1 15,0-3 0-15,3 1 1 0,0 3 2 16,0 9 2-16,5 10 0 16,0 7 0-1,4 12 1-15,-1 11-1 0,2 4-1 16,2 7-16-16,-2-2-64 0,2-3-4 15</inkml:trace>
  <inkml:trace contextRef="#ctx0" brushRef="#br0" timeOffset="56622.951">11852 13121 452 0,'0'0'4'16,"-1"12"0"-16,1 3 1 16,3 9 1-16,5 2-1 0,4 1 1 15,2 2-1-15,6-3 1 16,0-6-4-16,2-8-1 0,-2-12 0 15,-2-10-1-15,-3-9 0 16,-2-6 0-16,-3 1 0 16,1 1 0-16,1 8 1 0,1 8-1 15,3 9 0 1,4 15 0-16,4 14 0 16,0 13 1-16,0 6 2 0,-1 4-1 15,-5 3 1 1,-10 0 1-16,-6-1-4 0,-5-6 0 15,-15-6 0-15,-11-6 0 0,-7-9 0 16,-3-12 0 0,-5-11 0-16,-5-12-9 0,4-22-50 15,1 3-25-15,6-9-3 0</inkml:trace>
  <inkml:trace contextRef="#ctx0" brushRef="#br0" timeOffset="57175.1058">13028 12984 430 0,'0'0'6'0,"0"0"0"15,-13 13 2-15,13 10 2 16,0 12 0-16,4 9 1 0,2 11 1 15,5 6-1 1,5 4-4-16,-1 1-7 16,3-8 0-16,-4-12 0 15,-3-12 0-15,-5-15 0 0,-6-19 0 16,-2-10 0-16,-8-21 0 16,-3-17 0-16,-2-11 0 0,-1-10 0 15,2-3 0-15,2-1 0 16,8 3 0-16,4 8 0 0,6 11 0 15,13 13 0 1,3 14 0-16,8 12 0 0,0 12 0 16,-2 7 0-16,-4 17 0 15,-5 6 0-15,-11 5 0 0,-8 2 0 16,-6 1 0 0,-13-6 0-16,-3-7 0 0,-7-12-18 15,6-15-52-15,-1 1-12 16</inkml:trace>
  <inkml:trace contextRef="#ctx0" brushRef="#br0" timeOffset="57837.3764">13595 13172 414 0,'0'0'4'0,"0"0"1"0,0 0 1 15,-3-10 0-15,-1 0 1 16,0-5 0-16,-2-6 0 16,-2-2-1-16,3-2-2 0,-2-3-2 15,4 0-1 1,1 3 0-16,2 1 0 15,3 3-1-15,9 4 0 0,4 2 1 16,3 3-1-16,5 3-1 16,-1-1 1-16,1 4 0 0,3 0 0 15,-3 4 1-15,-2 2 1 0,-4 9 1 16,0 6-1-16,-7 8 1 16,4 7-1-1,-5 6 2-15,3 0-1 0,0 3 0 16,2-8-2-16,2-6 1 0,3-11 0 15,-2-12 0 1,-1-9-1-16,-3-13 0 16,-3-7 0-16,-8-5 1 0,-3-3-2 15,-8 2 1-15,-8 2-1 16,-2 9 2-16,-4 7 0 0,0 10-2 16,0 5 0-1,8 12 0-15,1 8 0 16,4 1 0-16,9 6 0 0,0-11-11 15,13-6-40-15,2-9-30 0,4-5-2 16</inkml:trace>
  <inkml:trace contextRef="#ctx0" brushRef="#br0" timeOffset="58003.9495">14001 12574 469 0,'0'10'5'16,"0"11"0"-16,0 11 1 15,7 11 1-15,2 11 0 0,6 7 1 16,4 6-4-16,4 3-4 16,4-7 0-16,0-11 0 15,2-7-10-15,-7-2-66 0,-3-23-7 16</inkml:trace>
  <inkml:trace contextRef="#ctx0" brushRef="#br0" timeOffset="58211.0826">13893 12959 493 0,'0'0'2'0,"0"0"0"16,0 0 0-16,8 7 1 16,1-7-1-16,9 0 1 0,3-5-1 15,7-2 0 1,6-5-2-16,10-2-2 15,1-2-7-15,10 2-11 0,-4 2-58 16,5 2-3-16</inkml:trace>
  <inkml:trace contextRef="#ctx0" brushRef="#br0" timeOffset="58628.381">14448 12983 385 0,'0'0'3'15,"0"0"1"-15,0-11 3 16,8 0-1-16,0-7 0 16,2-2 1-16,-1-3 0 15,2-1 1-15,0-4 0 16,-7 2-1-16,-1 5 1 16,-3 4 3-16,0 17-1 0,-14-6 2 15,4 12-1-15,-2 16 0 16,2 7-11-16,0 6 0 15,6 5 0-15,4 4 0 0,4-4 0 16,11-1 0-16,5-14 0 0,10-6 0 16,-3-12-33-16,9-7-49 15,1-13-4 1</inkml:trace>
  <inkml:trace contextRef="#ctx0" brushRef="#br0" timeOffset="58857.0628">14801 13028 429 0,'0'0'-1'16,"0"0"-2"-16,-4-8-9 0,1-8-26 16,-4-10-32-16,3-4-4 15,2-5 21-15,-5-5 37 16,-1 0 19-16,3 8 9 0,-6 7 14 16,3 14 26-16,8 11 33 15,-15 13-3-15,6 10-22 16,6 4-34-16,3 4-23 15,5-2-3-15,10-2 0 0,0-10-2 16,8-4-26-16,2 1-45 16,-2-12-10-16</inkml:trace>
  <inkml:trace contextRef="#ctx0" brushRef="#br0" timeOffset="59040.6564">14933 13055 373 0,'0'0'6'0,"0"0"1"15,0 0 0-15,0 0 2 16,0 0 1-16,4-2 2 15,-2-14 2-15,0-4-2 0,-2-7-3 16,1-2 0 0,4 2 1-16,1 2-2 15,-1 9 0-15,4 6 0 0,-2 10-2 16,7 6-3-16,1 6-3 16,7 7-6-16,-5 12-55 15,9-16-20-15,2-1 0 0</inkml:trace>
  <inkml:trace contextRef="#ctx0" brushRef="#br0" timeOffset="59324.6208">15349 12741 511 0,'0'0'0'0,"-13"-5"0"15,4 3 0-15,-4 2 0 0,0 0 0 16,-3 5 0-1,3 0 0-15,-4 5 0 0,8 5 0 16,1 0 0-16,7 2 0 0,1 0 0 16,7 2 0-16,4-3 0 15,4 2 0-15,3-3 0 16,3 4 0-16,-2-4 0 16,-3 4 0-16,-8 1 0 15,1 5 0-15,-8 0 0 0,-2 3 0 16,-12-2 0-16,4 9 0 15,5-8-60-15,-14-5-26 16</inkml:trace>
  <inkml:trace contextRef="#ctx0" brushRef="#br0" timeOffset="60027.4832">9833 14682 450 0,'0'0'6'0,"0"0"1"0,0 0 2 16,0 0 0 0,-9 14 1-16,9-14 0 0,7 9 0 15,6-7-10-15,6-2 0 0,7-10 0 16,11-1-14-16,18-9-68 0,-7-6-2 16</inkml:trace>
  <inkml:trace contextRef="#ctx0" brushRef="#br0" timeOffset="61047.1206">10433 14403 304 0,'0'0'6'16,"0"0"2"-16,0 0 4 0,-13 0 2 15,13 0 1 1,-11-5 3-16,11 5 1 0,-16-5 0 15,16 5-5-15,-15-5-4 0,15 5-3 16,-9-6-3-16,9 6-1 16,0-13-2-16,3 5-1 15,5-5-1-15,6-2 0 16,2 0 1-16,6-2-1 0,4 0 1 16,1 3 0-1,3-1 0-15,1 3 1 0,-4 5 0 16,1 2 1-16,-1 5 1 15,-9 3 1-15,1 11 1 16,-11 3 1-16,-3 10 0 16,-5 4 0-16,-4 5 1 15,-5 3-2-15,-3 0-1 0,-1 1-1 16,1-3-1-16,1-3-1 16,5-5-1-16,6-5 0 0,4-4-1 15,10-4 0-15,7-1-1 16,4-5-1-16,4 0 1 0,5 0 1 15,-3 1-1 1,-2 5 2-16,-4 4 0 0,-7 5 1 16,-10 5 1-16,-8 7 1 15,-6 1 0-15,-12 2-1 0,-10-2-1 16,-3-5-3 0,-9-10-5-16,2-5-10 15,-7-13-20-15,0-5-44 16,12-8-1-16</inkml:trace>
  <inkml:trace contextRef="#ctx0" brushRef="#br0" timeOffset="61442.1056">11103 14613 442 0,'0'0'6'0,"-7"0"0"0,7 0 0 16,0 0 1-16,0 0 1 16,0 0-1-16,12-12 1 15,8-2-2-15,8 2-10 16,2-8-11-16,7-3-62 0,5 3-4 15</inkml:trace>
  <inkml:trace contextRef="#ctx0" brushRef="#br0" timeOffset="61799.4605">11679 14137 429 0,'0'0'6'0,"-12"20"1"16,8 9 2-16,0 10 0 0,4 14 2 15,1 14-1 1,7 11 2-16,4 10-1 16,6 0-6-16,4-7-3 0,3-2-2 15,-4-16-14-15,6-22-53 16,-5-3-15-16</inkml:trace>
  <inkml:trace contextRef="#ctx0" brushRef="#br0" timeOffset="62252.0303">11439 14267 425 0,'0'0'5'0,"0"0"1"16,0 0 1-16,-7 12 2 15,7-12-1-15,0 0 1 16,-6 13 0-16,6-13 2 0,-1 12-5 16,1-12-1-1,1 17-1-15,3-3-1 0,0 8 1 16,1 3-4-16,-3 5 0 16,1 7 0-16,1-1 0 0,-2 4 0 15,3-3 0 1,1-7 0-16,2-1 0 0,1-8 0 0,7-7 0 15,1-8 0 1,7-6 0-16,8-10 0 0,5-9 0 16,3-1 0-1,0-9-8-15,10-7-72 0,0 10-3 16</inkml:trace>
  <inkml:trace contextRef="#ctx0" brushRef="#br0" timeOffset="62913.741">12494 14591 379 0,'0'0'5'15,"0"0"1"-15,0 0 2 0,0 16 0 16,0-7 2-16,6 1 1 16,-4 0 1-16,0-1 1 0,-2-9-3 15,3 14-1 1,-3-14-3-16,0-9 0 15,-2-9-1-15,-2-4-2 0,-3-4-1 16,4 0-1-16,-1 0 0 0,3 0 0 16,1 3-1-1,2 3 0-15,8 4 0 0,3-2-1 16,8 4-3-16,-1-5-7 16,12 2-20-16,15 0-48 0,-10-3-3 15</inkml:trace>
  <inkml:trace contextRef="#ctx0" brushRef="#br0" timeOffset="63661.2545">12897 14330 372 0,'0'0'4'16,"0"0"1"-1,-3 23 3-15,2-1 1 0,7 11 0 16,6 8 1-16,-1 5 1 0,5 2 2 16,0 3-3-1,2-7-2-15,0-6 0 16,-6-11-2-16,-7-12-1 0,-5-15 0 16,2-10-2-1,-4-13-2-15,-9-9 0 0,-3-8-2 16,0-8 0-16,-3-5-1 15,6-2 0-15,2 2 0 16,0 3 0-16,9 3 0 0,2 2 1 16,11 8 0-16,3 4 0 15,7 6-1-15,3 6 1 0,5 5-1 16,-2 6 1 0,-1 9 0-16,0 6-1 0,-5 12 0 15,-3 7 1-15,-6 6 2 16,-6 6 1-16,-3 2 1 15,-5 2 0-15,0 3 0 0,0-4 0 16,-1-3 0-16,1 2 0 0,2-4-1 16,6-2-2-1,5-2-2-15,3-2-2 16,4-5-4-16,2-1-5 0,0-9-26 16,1 4-39-16,1-4-2 15</inkml:trace>
  <inkml:trace contextRef="#ctx0" brushRef="#br0" timeOffset="64247.7306">13607 14728 430 0,'0'0'2'0,"0"0"0"16,0-10 2-16,-1-8 1 16,-1-6-1-16,-2-12 1 0,0-10 1 15,-3-10 0-15,1-7-1 16,1-1-1-16,-1 1-1 0,5 6 1 15,1 9-1-15,0 16 0 16,8 16 0 0,6 18 0-16,7 20-1 0,5 14 0 15,3 8 0-15,3 4 0 0,1 1-1 16,-1-3 0 0,-4-8 0-16,-3-10 0 15,-4-14-1-15,-10-11 0 0,-11-3-1 16,9-16 0-16,-9-9 1 15,-2-8-1-15,-6-10 0 16,3-9-1-16,-4-8-1 16,2-2-5-16,0-6-11 0,8 6-59 15,-1 8-4-15</inkml:trace>
  <inkml:trace contextRef="#ctx0" brushRef="#br0" timeOffset="64698.7499">14091 14689 403 0,'0'0'1'0,"0"0"1"15,0 0 0-15,4-13 0 0,-3-8 1 16,-1-10-1-1,1-12 1-15,-1-9 1 0,1-7 1 0,-1-10 2 16,1 0 1 0,2 5 0-16,3 10 1 0,2 11 2 15,5 19 1 1,6 16-3-16,1 13 0 0,6 22-3 16,3 14-1-16,3 10-5 15,0 4 0-15,3 6 0 16,-5-4-11-16,2-14-49 0,-8 7-23 15,-6-4 0-15</inkml:trace>
  <inkml:trace contextRef="#ctx0" brushRef="#br0" timeOffset="64909.9503">14066 14345 444 0,'0'0'3'0,"0"0"-2"0,0 0 1 16,0 0 0 0,9-6 0-16,3 0 0 0,7 1 0 15,7-7 0-15,6 3-2 16,8-1-3-16,4-3-7 16,6 4-34-16,3 4-31 0,-4 5-3 15</inkml:trace>
  <inkml:trace contextRef="#ctx0" brushRef="#br0" timeOffset="65227.0985">14667 14237 490 0,'0'0'2'16,"-10"0"0"-16,10 0 1 0,-19 0 0 15,6 0 1 1,-5 1-1-16,-1 4 1 16,-3 5-4-16,5 4 0 0,5 2 0 15,3 2 0-15,6 2 0 16,3 2 0-16,9-1 0 16,8-2 0-16,0 1 0 0,9-3 0 15,-4 2 0 1,-1 3 0-16,-2 2 0 15,-8 5 0-15,-3 2 0 0,-7 4 0 16,-3-2 0-16,-7 4 0 16,-7-10-78-16,1-4-6 0</inkml:trace>
  <inkml:trace contextRef="#ctx0" brushRef="#br0" timeOffset="72022.9682">18379 8697 388 0,'0'0'0'0,"0"0"1"16,0 0-1 0,5 5 0-16,-5-5 0 0,10 14 1 15,-5 1 1-15,4 7 1 16,-1 7 2-16,2 12 0 0,0 17 0 15,3 13 1-15,-3 15 0 16,-4 16 0-16,-1 13-1 16,-4 13 0-16,-1 7-1 15,-6 10-1-15,-4 2 1 16,-3 1-1-16,2 7 1 0,-2 1-1 16,3 1-1-16,5-3-1 0,3 1 0 15,1-5 0 1,4-5 0-16,2-6-1 15,3-11 0-15,2-10 0 0,-2-12 0 16,0-15 1-16,0-13-1 16,0-10 1-16,-1-8-2 15,-2-6 1-15,6-5 0 0,1-6 0 16,1 1 0 0,5-1 0-16,8-2-1 0,4-3 1 15,7 2 0-15,5-9-1 16,8-7 0-16,8-7 1 15,8-9-1-15,4-8 1 16,9-8 0-16,5-7-1 0,7-6 1 0,2 0 0 16,9-3 0-1,0 6 1-15,4 3-1 0,1 1 1 16,3 6-1-16,2 5 0 16,1 3 1-16,6 0-1 15,-5 0 0-15,-1 1 0 0,6 3 0 16,0 2 0-16,-1-1 1 15,1 4-1-15,1-1 1 16,-5-1-1-16,7 2 1 16,-1-1-1-16,-3 3 1 15,-2-3-1-15,-1 0 0 0,1-1 0 16,-6-4 1-16,3 1-1 16,-7-4 0-16,-1 2-1 0,0-8 1 15,-3 0 0-15,-1-2 0 16,-2 0 0-1,-3 3 1-15,-4-2-1 0,1 4 0 16,-5 1 0-16,0 2 1 16,-4 0-1-16,-4 5 0 15,-2 2 0-15,-1 0 0 0,-3 0 0 16,-4 0 1 0,0 2-1-16,-4-1 0 0,-2 0 0 15,-1-2 0-15,-2 0 0 16,-6-1 0-16,-1 0 0 0,-1 3 1 15,-1 0-1-15,-2 4 1 16,-2-3-1-16,1 1-1 16,1-2 1-16,4-2-1 0,-1-6 1 15,4-6-2 1,-1-12 0-16,-3-10 0 0,-2-10 0 0,-2-10 1 16,-9-6 0-1,-7-6 1-15,-3-1 1 16,-9-2 1-16,-2-6 1 0,-4-2 0 15,-2-2 1 1,-2-7-1-16,3-4 0 0,0-7-2 16,1-9 1-16,-1-8-1 0,1-10 0 15,-3-8-1 1,1-5 1-16,-4-2 0 16,-4-3 0-16,-3 1 0 0,-2 7 0 15,-3 10 0-15,-7 7 0 16,-1 14-1-16,-2 10 0 0,-6 10 1 15,2 13 0-15,-6 6 0 16,1 9 0-16,-6 4 0 16,0 4 0-16,-4 9 0 0,-3 2 0 15,1 5 1-15,-4-1-1 16,4 4 0-16,-5 1 0 0,0 0-1 16,4 2 1-1,-4-1-1-15,-2-1 0 16,2-3 1-16,-6 2-1 0,-3-3 0 15,-2 3 0 1,-7-5 1-16,-4 3-1 0,-4-2 1 16,0-2 1-16,-8 1-2 0,-2 0 0 15,-2 0 0-15,-4-2 0 16,2 0 0-16,-8 3 0 16,-1 1 0-16,-4 1 0 0,-3 3 0 15,-5 1 0 1,-3 2 0-16,-1-1 0 0,-3 1 0 15,-1 1 0-15,-3-1 0 16,-1-1 0-16,0 2 0 0,0-4 0 16,-2 3 0-1,1 0 0-15,-3 1 0 0,3-2 0 16,0 5 0 0,-3 3 0-16,1-1 0 0,4 3 0 15,-3 3 0-15,-1-1 0 16,4 7 0-16,-4 0 0 0,2 0 0 15,1 5 0 1,-2 2 0-16,4 0 0 0,-1 1 0 16,4 1 0-16,-2-2 0 15,2 3 0-15,-1-1 0 16,6-1 0-16,3-3 0 0,1 5 0 16,0-6 0-16,4 2 0 15,5 0 0-15,1 0 0 0,8-2 0 16,1 2 0-1,-1-2 0-15,2 3 0 0,1-1 0 16,1 5 0-16,-3 1 0 0,3 3 0 16,-1 3 0-1,-1 1 0-15,4 4 0 16,3-4 0-16,9 1 0 0,-4 4-52 16,12-27-32-16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4T15:38:37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3678 4646 246 0,'0'0'11'0,"0"0"2"0,0 0 4 16,0 0 1-16,5 0 1 15,-5 0-1-15,0 0 2 0,0 0 4 16,0 0-9-16,0 0-3 16,0 0-1-16,0 0-1 15,10 4 0-15,-7 7 0 0,0 9-2 16,3 2-1-1,0 7-2-15,3 5 0 0,1 6-1 16,0 2-1-16,4-1 0 16,-4-2 0-16,2-4-1 0,0-3 0 15,-7-7 0 1,2-6 0-16,-2-3-1 16,-1-5 1-16,-4-11 0 0,1 11 0 15,-1-11-1 1,0 0 0-16,-8-2 1 0,1-7-2 15,-2-11 0-15,-3-4 0 16,0-7 0-16,-4-5 0 0,2-6 0 16,0-6 0-16,2 2 0 15,2 0 0-15,3 4 0 16,0 2-3-16,4 5 2 16,0 7-1-16,3 7 0 0,0 5 0 15,0 3 0-15,0 13 0 16,0 0-1-16,14-7 2 15,-4 8 1-15,2 4 1 0,6-1-1 16,-1 1 0-16,5-3 0 16,1-2-1-16,1 1 1 0,-1-1 0 15,-3 2 0 1,2-1 0-16,-6 3 0 16,-2 4 2-16,-3 5-1 0,-4 4 1 15,-2 5 0-15,-3 4 0 16,-2 1-2-16,-3 5 1 15,-5-2-1-15,0-1 1 0,-1 0 0 16,0-8-1-16,-1 0 1 16,3-8 0-16,-1-5 0 15,8-8-1-15,-9 9 1 16,9-9-1-16,0 0 0 0,0 0 0 16,0 0 0-16,0 0-1 15,-10 4 0-15,10-4 0 16,0 0 0-16,0 0 0 15,0 0 0-15,0 0 0 0,7 0 0 16,-7 0 0-16,14 0 1 16,-6 0-1-16,4-1 1 0,1-2 0 15,2 3 0 1,2 0 0-16,-1 0 1 16,0 1-1-16,3 2 0 15,-1 2 1-15,0 3 0 0,-2 2-1 16,0 4 0-16,-3 3 1 0,-3 1 0 15,-2 3-1 1,-1 3 0-16,-5 0 1 16,-2 0-1-16,-1 1 1 0,-6-6 0 15,0 2-1-15,-2-6 1 16,-4 2 0-16,1-7-1 0,-4-3 2 16,1-2-2-16,-2-2 0 15,-1-1 0-15,-1-2 0 16,-2 0 0-16,1 0 0 0,3 0 0 15,-3-3 0 1,4 1 0-16,-2-3 0 0,2 3 0 16,3-1 0-16,1-1 0 15,1-1 0-15,2 2 0 16,9 3 0-16,-13-5 0 16,13 5 0-16,0 0 0 0,-12-9 0 15,12 9 0-15,0 0 0 16,-12-12 0-16,12 12 0 0,-6-17 0 15,1 4 0 1,3 2-6-16,-2-10-7 0,4 3-65 16,0 3-3-16</inkml:trace>
  <inkml:trace contextRef="#ctx0" brushRef="#br0" timeOffset="956.3773">4379 4901 354 0,'0'0'6'0,"0"0"4"16,7-2 0-16,-7 2 3 0,0 0 0 16,8-7 1-1,-8 7 2-15,4-11 0 0,-4 11-5 16,-1-11-3-16,1 11 0 0,-9-17-2 16,4 9-1-1,-1-1-2-15,6 9-1 0,-13-15 0 16,13 15 0-16,-11-14-1 15,11 14 0-15,-7-8-1 0,7 8 1 16,-10-7-1 0,10 7 1-16,0 0-1 0,-12-2 1 15,12 2-1 1,-8 0-1-16,8 0 1 0,-12 7-1 16,6 2 1-16,-3 2-1 0,2 5 0 15,-1 4 0-15,-1 2 0 16,3 2-1-1,0 2 1-15,3 1-1 0,2-5 0 16,1-5 0-16,7-2 1 16,2-8-1-16,6-5 1 0,-1-2 0 15,5-5 1 1,-3 1 0-16,1 1 1 0,0 3-1 16,-3 0 0-16,-1 6 0 0,-3 2-4 15,3 3-6 1,-5-4-19-16,-8-7-48 0,12 4-1 15</inkml:trace>
  <inkml:trace contextRef="#ctx0" brushRef="#br0" timeOffset="1330.7352">4731 4800 377 0,'0'0'6'0,"0"0"1"0,0 0 2 16,-8-10 3-1,8 10 1-15,-12-9 2 0,3 8 0 16,0 1 2-16,-6 3-4 16,1 13-3-16,2 6-1 0,-2 7-1 15,2 5-8 1,3 0 0-16,4 3 0 0,5-6 0 16,11-8 0-16,4-10 0 0,7-13 0 15,12-5-41 1,-1-17-40-16,0-6-2 15</inkml:trace>
  <inkml:trace contextRef="#ctx0" brushRef="#br0" timeOffset="1498.3913">4822 4531 445 0,'0'0'5'0,"0"15"3"16,1 6 1-1,4 12 2-15,3 7-1 0,5 8 1 16,0 2 1-16,4 4-12 15,2 0 0-15,5-4 0 0,0-11 0 16,2 0-13-16,-8-1-64 16,1-16-7-16</inkml:trace>
  <inkml:trace contextRef="#ctx0" brushRef="#br0" timeOffset="1692.167">4774 4836 441 0,'0'0'5'0,"0"0"0"0,-2 9 0 15,2-9 0-15,8 13 1 16,8-9 0-16,6-1-1 16,9-3 1-16,5-9-9 15,17-2-25-15,6-8-47 0,1-2-2 16</inkml:trace>
  <inkml:trace contextRef="#ctx0" brushRef="#br0" timeOffset="2193.6902">5282 4928 366 0,'0'0'3'16,"0"0"0"-16,8-7 0 16,0-3 2-16,3-2 0 15,2-7 0-15,-2-2 0 0,3-6 0 16,-5 4 0-1,-4-3 2-15,-2 4 3 0,-4 4 2 16,-6 9 1-16,-5 9 1 0,-5 5 0 16,0 13 0-16,-3 9 0 15,3 6-6 1,3 0-8-16,7 6 0 0,6-5 0 16,7-4 0-16,7-12 0 0,15 2-20 15,4-16-61-15,6-4-2 16</inkml:trace>
  <inkml:trace contextRef="#ctx0" brushRef="#br0" timeOffset="2474.4392">5639 4977 413 0,'0'0'5'16,"0"0"2"-16,0 0 0 15,0 0 1-15,0 0 0 0,-8-6 1 16,3-6 0-16,-1-5 0 16,3-9-3-16,-3-4-2 15,0-3-1-15,0 1 1 16,0-2-1-16,1 4 0 0,4 3 0 16,1 6-1-16,0 7-1 15,10 4 0-15,-1 4-1 16,7 6-2-16,4-1-6 0,7 2-27 15,2 6-44-15,2 2 0 16</inkml:trace>
  <inkml:trace contextRef="#ctx0" brushRef="#br0" timeOffset="2712.8248">5927 4982 442 0,'0'0'5'0,"-8"1"-1"16,8-1-1-16,0 0 0 0,-11-9-4 15,8-8-9 1,2-6-16-16,-2-6-14 16,2-9-11-16,-2-2 12 0,-4-3 23 15,2 8 13-15,-5 3 10 0,-3 13 11 16,-2 9 16-16,-1 8 14 16,4 7 6-16,2 7-13 15,7 9-25-15,3-9-15 16,12 3-33-16,8-6-45 0,7-6-3 15</inkml:trace>
  <inkml:trace contextRef="#ctx0" brushRef="#br0" timeOffset="3310.2815">6242 4741 365 0,'0'0'8'0,"0"0"6"16,0 0 1 0,0 0 3-16,0 0 2 15,0 0 1-15,0 0 0 0,-9-5 0 16,9 5-13-16,-10-8-8 16,10 8 0-16,-7-8 0 0,7 8 0 15,-9-8 0 1,9 8 0-16,-10-7 0 0,10 7 0 15,-6-9 0-15,6 9 0 16,0 0 0-16,-10-8 0 16,10 8 0-16,0 0 0 15,-11-6 0-15,11 6 0 0,0 0 0 16,-10-4 0-16,10 4 0 16,-10-3 0-16,10 3 0 0,-10-4 0 15,10 4 0 1,-8 0 0-16,8 0 0 15,0 0 0-15,-13 3 0 0,13-3 0 16,-12 14 0-16,12-14 0 0,-10 15 0 16,2-6 0-16,-1 4 0 15,4 0 0-15,-2 2 0 0,2 2 0 16,1 0 0-16,2 3 0 16,2 2 0-16,4-1 0 15,5-1 0-15,2-5 0 16,5-4 0-16,1-8 0 15,3-3 0-15,0-10 0 16,0-2 0-16,-3-3-2 16,-2 1 1-16,1 4 0 15,-4 10 0-15,3 5 1 0,-5 14 1 16,5 8 0-16,1 4-1 16,2 2-2-16,3 2-10 0,-4-6-65 15,4-10-4 1</inkml:trace>
  <inkml:trace contextRef="#ctx0" brushRef="#br0" timeOffset="4759.2552">14666 4671 400 0,'0'0'5'15,"0"0"2"1,0 0 1-16,0 0 1 0,0 0 1 16,-3 20 0-16,4 6 0 15,8 11 1-15,3 6-4 16,5 5-2-16,-2-1-2 0,3-1 0 15,-3-7-1-15,-2-12 0 16,-3-4-1-16,-10-23 0 0,0 0 0 16,0-12 1-1,-7-15-1-15,-9-8 1 0,0-10-1 16,-3-7 0 0,1-7-1-16,3 5 0 0,2 2-1 15,9 7 0-15,4 3 0 16,10 12 0-16,8 6-1 15,8 8 1-15,9 3 1 0,6 1-3 16,5 7-3-16,0-4-10 16,6 6-23-16,2 0-39 15,-12 6-1-15</inkml:trace>
  <inkml:trace contextRef="#ctx0" brushRef="#br0" timeOffset="4993.2666">14768 4761 365 0,'0'0'3'16,"0"0"3"0,0 0 3-16,0 0 1 0,7-4 1 15,5 1 1 1,9-2 0-16,3-2 0 0,12-1-2 15,-1-2-3-15,7 1-6 0,0 0-8 16,4 6-22 0,5 0-44-16,-16 1-2 0</inkml:trace>
  <inkml:trace contextRef="#ctx0" brushRef="#br0" timeOffset="5169.6846">14813 5066 405 0,'0'0'5'0,"0"0"0"0,0 0 2 16,0 0 0-1,0 0 0-15,9-3 1 0,13-11 0 16,8-1-2-16,9-12-13 16,18-9-51-16,8 7-17 0</inkml:trace>
  <inkml:trace contextRef="#ctx0" brushRef="#br0" timeOffset="6120.2095">15258 4736 295 0,'0'0'7'16,"0"0"4"-16,0 0 3 0,0 0 3 16,0 0 2-1,0 0 3-15,0 0-2 0,-5 7 1 16,3 8-7-1,2 10-3-15,0 1-3 0,7 3-3 16,-1 0-2-16,6-4-1 16,0-4 0-16,5-9 0 0,-2-12 0 15,7-9-1 1,-3-11 0-16,0-9 1 0,1 7-2 16,0-2 2-16,-2 8-1 0,5 6 0 15,-3 10 0-15,-2 8-1 16,2 10 0-1,-1 2 0-15,2 1-2 16,1-2-8-16,-2-11-13 0,-7-6-52 16,7-5-2-16</inkml:trace>
  <inkml:trace contextRef="#ctx0" brushRef="#br0" timeOffset="6401.1354">15555 4188 348 0,'0'0'9'0,"0"0"5"0,5 14 3 15,2 12 1 1,1 10 1-16,6 14 1 15,0 14 1-15,4 8 1 16,0 6-9-16,3-2-5 0,4-1-6 16,-6-12-2-16,0-9 0 15,-2-15-20-15,0-26-51 0,0 1-10 16</inkml:trace>
  <inkml:trace contextRef="#ctx0" brushRef="#br0" timeOffset="6681.5246">15805 4940 433 0,'0'0'1'16,"0"0"0"0,0-9 2-16,4-4-2 0,1-6 2 0,9-6-1 15,0-8 0 1,1-1 1-16,2-3-1 15,0 3-1-15,-2 6 1 16,-4 11 2-16,0 11 1 0,-11 6 1 16,16 18 0-16,-10 10 1 15,1 2-1-15,4 5 1 16,1-2-5-16,6-3-8 0,-3-9-19 16,-2-7-52-1,10-6-3-15</inkml:trace>
  <inkml:trace contextRef="#ctx0" brushRef="#br0" timeOffset="7139.8646">16343 4675 430 0,'0'0'4'0,"0"0"2"15,0 0 0-15,0 0 2 16,0 0 0-16,0 0 2 0,0 0 1 15,0-11-1-15,0 11-2 16,0 0-3-16,0 0 0 0,0 0-5 16,-12-8 0-1,12 8 0-15,0 0 0 16,-8-10 0-16,8 10 0 0,0 0 0 16,-12-7 0-16,12 7 0 15,0 0 0-15,-11-2 0 0,11 2 0 16,-9 0 0-16,9 0 0 0,-14 0-2 15,14 0 0-15,-12 3 1 16,12-3-1 0,-19 2 0-16,11 2 1 0,-6 0 0 15,4 3 0-15,0 3 1 0,-5 1 0 16,7 2-1 0,-3 1 2-16,5-2-1 15,-1 3 0-15,5-5 0 16,2 2 1-16,0-12 0 15,18 14 0-15,-5-7-1 0,3-2 0 16,0 1 1-16,2-2-1 16,1 3-3-16,-4-4-7 15,1 3-21-15,2-1-45 16,-7 0-5-16</inkml:trace>
  <inkml:trace contextRef="#ctx0" brushRef="#br0" timeOffset="7400.8165">16462 4832 342 0,'0'0'9'0,"0"0"3"16,5 13 3 0,-5-13 1-16,10 10 1 0,-10-10 0 15,12 4 2-15,-12-4 0 16,3-11-7-16,-3-5-4 0,-2-5-1 15,-3-6-1 1,-1-3-3-16,5 1 0 0,2-3-2 0,9 5-2 16,6-5-8-1,12-6-49-15,4 19-23 16,11 4-1-16</inkml:trace>
  <inkml:trace contextRef="#ctx0" brushRef="#br0" timeOffset="7986.4833">16734 4606 394 0,'0'0'8'0,"0"0"2"0,-2 5 1 16,2-5 0-1,-1 22 0-15,1-5 2 0,4 7-2 16,8 2 1-16,2-2-7 16,5-2-3-16,4 2-1 0,-1-10-1 15,3-6 0 1,-2-8 0-16,-5-8 0 0,0-6-1 15,-2-5 0-15,-4 2 1 16,3-2 0-16,-1 10 0 16,5 6-1-16,1 9 1 0,3 13-1 15,1 8 1-15,2 10 1 0,-7 9-2 16,1 4 1-16,-11 2 0 16,-8-1 1-16,-5-1 0 15,-14-4 0-15,-9-6 0 16,-4-7 0-16,-5-9-2 0,0-12-2 15,1-9-6-15,1-16-24 16,10-10-45 0,7-8-1-16</inkml:trace>
  <inkml:trace contextRef="#ctx0" brushRef="#br0" timeOffset="8296.5845">17208 4700 461 0,'0'0'4'16,"-8"15"1"-1,5-2 2-15,2 0-1 0,1 3-1 16,0-3 1-16,5 1 0 16,10-6 0-16,-3-5-6 0,10-6-3 15,2-9-3 1,-4-5 0-16,-3-7 0 0,-6 2 1 15,-6-4-1-15,-5 1 2 0,-11 5 2 16,-4 7 3 0,-4 8 2-16,0 5 1 15,0 5 0-15,3 11-1 0,5 6 0 16,10 5-5-16,1-4-15 16,3-2-57-16,17-6-5 0</inkml:trace>
  <inkml:trace contextRef="#ctx0" brushRef="#br0" timeOffset="8476.9236">17502 4303 408 0,'0'0'7'0,"0"0"2"16,0 17 1-16,0 5 2 16,3 10 0-16,4 6-1 0,5 13 3 15,0 3-2 1,9 6-7-16,-8-3-7 15,8 0-13-15,-10-2-35 0,3-11-29 16,-4-4-2-16</inkml:trace>
  <inkml:trace contextRef="#ctx0" brushRef="#br0" timeOffset="8661.4294">17402 4625 460 0,'0'0'0'0,"0"0"1"16,0 0 1-16,10-9-1 16,6 3 1-16,10-3 0 0,8 0 0 15,10-3-4-15,7-7-20 16,-6 6-51-16,22 0-4 16</inkml:trace>
  <inkml:trace contextRef="#ctx0" brushRef="#br0" timeOffset="9139.3158">17972 4825 438 0,'0'0'1'0,"0"0"0"15,-6-11 0 1,4 2-6-16,-3-9-5 0,-3-6-6 16,3-9-1-16,-6-6 5 15,4 3 3-15,-5-6 3 16,2 9 6-16,-2 3 7 0,1 4 7 16,3 9 4-16,1 7 0 15,7 10-3 1,1-13-7-16,13 7-2 0,5-1-4 15,7 0-3-15,1-3 2 16,4-3-1-16,4 2 0 0,-6 2 1 16,-4 0 1-16,-4 2 4 15,-5 2 0-15,-7-2 2 0,-9 7 0 16,0 0 1 0,-7 13 1-16,-6 1-3 15,-1 5-7-15,-3 10 0 0,1 5 0 16,0 3 0-16,11 2 0 0,3-4 0 15,4 1 0-15,14-4 0 16,3-13 0-16,16-4 0 0,2-15-14 16,11-4-70-1,5-7-1-15</inkml:trace>
  <inkml:trace contextRef="#ctx0" brushRef="#br0" timeOffset="54820.539">7828 5634 236 0,'0'0'8'0,"0"0"2"0,0 0 4 16,0 0 2-1,0 0 3-15,-1 10 2 0,1-10 0 16,0 0 3-16,0 0-4 16,-3 8-3-16,3-8-2 0,0 0-3 15,0 0-1-15,0 0-2 16,-12-3-1-16,12 3-3 16,-7-18 0-16,0 0-2 0,0 1-1 15,1-6 0 1,-1-5 0-16,0-4-1 0,2-2 0 15,1-7 1-15,4-5 0 16,0-2 1-16,8-5-1 16,2-4 1-16,4 1 0 15,3-1 0-15,4 2-1 0,0 6 0 16,2 6-1-16,0 6-2 16,4 7-3-16,-6 4-8 15,6 3-41-15,-4 10-27 0,-1 3-1 16</inkml:trace>
  <inkml:trace contextRef="#ctx0" brushRef="#br0" timeOffset="56508.9198">8117 4556 213 0,'0'0'6'16,"0"0"4"-1,-10-6 3-15,10 6 1 0,0 0 3 16,0 0 2 0,0 0 0-16,-6-9 2 0,6 9-6 15,0 0-2-15,0 0-2 16,-1-9-3-16,1 9-1 0,0-8-2 15,0 8-1 1,0-11-1-16,0 11-1 0,0-16 0 16,0 16 1-16,2-14 0 0,2 4-1 15,1-2 1 1,1 1 0-16,-2-3 0 0,4 2-1 16,-4 0 1-16,6-2-1 15,-2 2 0-15,-1 2-1 16,-7 10 1-16,15-14-1 0,-15 14 1 15,14-7 0 1,-2 4 0-16,-1 3-1 0,0 0 0 16,4 0 1-16,-2 0 0 15,4 3 0-15,1 2 0 0,-1 2 0 16,-1 4 0-16,-3 2 1 16,4 4-1-16,-5 0 0 15,2 8-1-15,-6 3 1 16,-1 1 0-16,-4 7 1 0,0 3-1 15,-3 4 0 1,-4-2-1-16,-4 2 1 0,-5-3-1 16,-1-5 1-16,-4-8-2 0,-4-8-1 15,1-11 0 1,1-8 0-16,6-12-1 16,8-9 0-16,-1-9 1 0,7-3-1 15,7 5 1-15,5-2 0 16,9 6 1-16,-1 10-1 0,3 7 2 15,5 7-1 1,-3 7 0-16,0 6-4 0,-3 3-6 0,-4 0-16 16,-6-1-47-1,3-4-2-15</inkml:trace>
  <inkml:trace contextRef="#ctx0" brushRef="#br0" timeOffset="57362.0249">8562 4264 213 0,'0'0'12'0,"0"0"7"15,-5 10 4-15,5-10 2 16,-11 13 4-16,11-13 0 0,-14 13 1 16,14-13-1-16,-15 9-10 15,15-9-8-15,0 0-3 0,0 0-3 16,-4-13-3-16,9 1-2 15,7-1 0 1,2-1 0-16,4-1 1 16,0 1-1-16,3 2 1 15,-3 3-1-15,1 4 1 0,-4 2 1 16,-2 3-1-16,-3 8 0 16,-6 10 1-16,-3 3 0 0,-1 7 0 15,0 1-1-15,-1-1-1 16,-2 3 0-16,2-5 0 15,1-5-1-15,6-3 0 16,9-6 0-16,3-2-1 0,1-5 1 16,6 0 0-16,3-1 0 15,0 1 0-15,-5 5 1 16,-5-1 0-16,-2 6 1 0,-9 4 2 16,-7 6 0-1,-2 6 2-15,-14 2 0 0,-6-1 0 0,-1 0 0 16,-4-6-2-1,3-5-3-15,-1-11-7 16,9-7-16-16,-2-1-43 16,10-11-13-16</inkml:trace>
  <inkml:trace contextRef="#ctx0" brushRef="#br0" timeOffset="57897.1185">9064 4091 354 0,'0'0'7'0,"0"0"4"0,0-10 3 15,0 10 1 1,-5-13 2-16,5 13 1 0,-13-8 1 15,1 7 1-15,-6 1-7 16,-2 12-3-16,-3 5-3 0,2 9-1 16,0 1-6-16,1 3 0 15,12 4 0-15,3-3 0 16,5-3 0-16,12-4 0 16,9-2-3-16,7-7 0 0,4 2 1 15,1-2 0 1,1 3 0-16,-4-1 1 15,-5 5 0-15,-7 5 1 16,-7 5 1-16,-9 0 1 0,-4 4 1 16,-12-5-1-16,-5-2-2 15,-6-5-3-15,-1-13-17 0,3-10-56 16,-2-1-5-16</inkml:trace>
  <inkml:trace contextRef="#ctx0" brushRef="#br0" timeOffset="61415.1795">8723 5037 295 0,'0'0'7'0,"0"0"2"16,0 0 5-16,0 0 2 15,0 0 2-15,0 0 2 0,-12-1 2 16,12 1-1-1,0 0-5-15,-12 15-5 0,10-3-2 16,-2 6-3-16,-1 1-3 0,4 5-1 16,1-7-1-1,3 2-2-15,6-4 1 0,4-4 0 16,6-5-1-16,1-2 1 16,6-4-1-16,2 0 1 15,2 0 0-15,-4 3 0 0,-1 3 1 16,-1 5-1-16,-4 4 0 15,-10 4 1-15,-6 5 0 16,-4 2 0-16,-7 2 1 0,-10-2-1 16,-4-3-1-1,-4-5-1-15,0-4-4 16,-2-4-6-16,2-8-15 0,6-2-42 16,6-4-9-16</inkml:trace>
  <inkml:trace contextRef="#ctx0" brushRef="#br0" timeOffset="61736.3503">8751 5020 390 0,'0'0'2'0,"0"0"2"16,0 0 1-16,0 0 0 15,7-5 1-15,5-4-1 16,6-2 1-16,6-4-3 0,6-6-11 15,5-6-36 1,3 5-26-16,3-2-4 16</inkml:trace>
  <inkml:trace contextRef="#ctx0" brushRef="#br0" timeOffset="62485.3616">9284 4783 329 0,'0'0'7'0,"0"0"3"15,0 0 3-15,0 0 2 16,0 0 3-16,0 0 0 15,0 0 1-15,0 0 0 16,-7-10-5-16,7 10-4 16,-19-3-2-16,8 3-1 0,-7 1-3 15,2 6-1-15,-1 2-1 16,-2 10-2-16,2-1 1 16,0 3-2-16,5 1 0 0,5 0 0 15,3-3-1-15,4-2 1 16,7-2-1-16,4-8 1 0,7 1 0 15,3-6 0 1,1 1 0-16,6-2 1 16,0 5 0-16,-1-2 1 15,-2 5-1-15,-3 2 1 0,-3 4-1 16,-4 4 1-16,-7-2 0 16,-6 7 0-16,-2 0 0 0,-8 0 0 15,-7-2-1-15,-4-2 0 16,-4-1 0-16,-2-3-1 15,-3-5-2-15,1 0-7 16,-3-8-25-16,6 2-43 16,4 5-3-16</inkml:trace>
  <inkml:trace contextRef="#ctx0" brushRef="#br0" timeOffset="64930.7742">19509 5692 229 0,'0'0'5'0,"0"0"2"0,0 0 2 16,0 0-1-16,6 6 5 0,-6-6 1 15,0 0 3 1,0 0 5-16,0 0-5 0,0 0-2 15,0 0 2-15,11 6-1 16,-11-6-4-16,0 0-2 0,0 0-3 16,0-7-3-1,0 7-1-15,0 0 0 0,0-15-1 16,0 15 0 0,1-19 2-16,-1 5-2 0,2-3 2 15,5-8 0-15,2-8 0 0,2-8 1 16,6-8-1-16,2-11 0 15,5-5 0-15,7-8-1 16,-3-2 0-16,4 2 0 16,-1 1-1-16,2 1 0 15,-1 10-1-15,-1 9-1 0,-3 11-3 16,-1 7-4-16,3 11-8 0,-10 12-30 16,6 1-33-16,0 10-1 15</inkml:trace>
  <inkml:trace contextRef="#ctx0" brushRef="#br0" timeOffset="66514.5947">20118 4461 215 0,'0'0'4'16,"0"0"0"-16,0 0 7 15,6 3 6-15,-6-3 3 0,0 0 5 16,10 4 0-1,-10-4-1-15,0 0-1 0,0 0-2 16,0 0-5 0,0 0-6-16,0 0-5 0,6-11-3 15,-4 0 0-15,0 0-2 0,5-3 1 16,-2-4-1-16,4 1 0 16,0-1 1-16,5 2-1 15,2-3 0-15,0 3 0 16,4 0 0-16,-2 2 1 15,5 1-2-15,-3 0 1 0,5 5 0 16,-5 3 0-16,0 2 0 16,-2 3 0-16,-1 3 0 15,2 4 0-15,-5 2 1 16,3 7-1-16,-5 0 0 16,-1 1 0-16,0 3 1 0,-1 2-1 15,-3 2 0-15,1 3 1 16,-3 2 0-16,-4 4 0 15,1 4 0-15,-2-1 2 0,-7 4 0 16,-3 0-2-16,-4-1 1 16,-3-1 0-16,-2-2 0 0,-1-9-1 15,-2-4-1 1,4-11-1-16,-1-11 0 16,8-6-1-16,-2-9 1 15,9-7-1-15,1-5-2 0,3-2 2 16,10 1-1-16,5 10 2 15,4 7 0-15,4 7 1 0,2 4 0 16,4 11 0-16,-1 7 2 16,-1 3-6-1,-5 0-15-15,-4-2-51 0,2 1-1 16</inkml:trace>
  <inkml:trace contextRef="#ctx0" brushRef="#br0" timeOffset="67534.7801">20772 4253 278 0,'0'0'6'16,"0"0"2"-16,0 0 4 0,-10 0-2 16,10 0 2-16,0 0 1 15,-9-12 0-15,9 2 1 16,3-6-4-16,3-3-3 15,5 1-2-15,1-4 0 16,3-2 0-16,6 5-2 0,3-1-1 16,-1 5 0-1,3 3 0-15,-3 3-1 0,4 6 0 16,-7-1 0-16,3 4 1 16,-6 0 0-16,-4 4 0 0,-4 2 0 15,-2 5 0 1,-3 1 1-16,-3 3 0 15,-1 4 0-15,-4 2 0 0,-5 1 1 16,-3 7 0-16,-4 0 1 16,-2 6-1-16,-2-3 2 0,-6 4-1 15,5 0 0-15,-1 0-1 16,0 3-1-16,1-4 0 16,5-2-1-16,2 1 0 0,3-3-1 15,4-3 1-15,2-3-1 16,4-1 0-16,1-7-1 0,3 0 1 15,5-5-1 1,2-5 0-16,9-2-1 16,2-5 1-16,3-4-2 15,3-7 0-15,0-3 0 16,2-8 0-16,-3 1 0 0,-3-3 0 16,-5 0 0-16,-7 3 0 15,-2-2 2-15,-9 5 0 0,-2-1 1 16,-10 1 0-1,-3 3-1-15,-5-2 1 0,-5-2 0 16,-2 0 0-16,-4-3-1 16,1-1 0-16,1-1-1 0,1-1-3 15,4-1-9-15,-3-1-26 0,16-2-36 16,4 3-2-16</inkml:trace>
  <inkml:trace contextRef="#ctx0" brushRef="#br0" timeOffset="68743.3474">21530 3981 356 0,'0'0'5'15,"-7"0"3"1,7 0 1-16,-15 4 1 0,15-4 0 16,-20 6 0-16,5-1 2 15,0 2 0-15,-1 2-4 0,3 7-3 16,-7-1-1-16,4 5 0 0,-3 4 0 16,1 2-2-1,5-2 0-15,4 2-1 0,2-3 0 16,7-2-1-1,10-4 0-15,5-3 0 0,8-2 0 16,8-4 0-16,4-2-1 16,5 1 1-16,0-1 0 15,-3-1 1-15,-3 3 0 16,-5 6-1-16,-8 0 1 0,-6 7 0 16,-11 6 1-16,-6 0-1 15,-12 7 1-15,-10 0-1 16,-7 4 2-16,-5 1-1 0,-8-6-1 15,-3-3-2-15,-1-6-7 0,1-7-23 16,-2-9-45-16,16-6 0 16</inkml:trace>
  <inkml:trace contextRef="#ctx0" brushRef="#br0" timeOffset="72627.687">20695 5202 213 0,'0'0'8'0,"0"0"7"16,0 0 6-16,0-10 5 16,0 10 2-16,0 0 3 15,0 0 0-15,0 0 2 0,0 0-7 16,0 0-7 0,0 0-5-16,-8-1-5 0,8 1-4 15,-6 17-1 1,1 4-1-16,3 3 0 0,-1 5-2 15,3-1 1-15,1 6-1 0,6-7-1 16,5-1 1 0,9-7-1-16,4-5-1 0,5-3-2 15,4-4-1-15,-1-2 0 16,0 2 1-16,-4 5-1 0,-3 0 2 16,-6 4 1-16,-8 7 1 15,-6-1 2-15,-7 3 1 0,-9 0 1 16,-3-3 0-1,-7-2 0-15,-1-8-2 16,-2-2-4-16,-2-6-6 16,5-4-15-16,-4 0-43 0,4-10-13 15</inkml:trace>
  <inkml:trace contextRef="#ctx0" brushRef="#br0" timeOffset="72918.6355">20700 5191 408 0,'0'0'2'0,"0"0"0"16,0 0 2-16,12 0-1 16,3-5 1-16,2-2 0 0,8 0-1 15,3-3-4-15,8-2-8 16,3-3-23-16,1 1-40 16,3 4-2-16</inkml:trace>
  <inkml:trace contextRef="#ctx0" brushRef="#br0" timeOffset="73524.2371">21400 4977 395 0,'0'0'5'16,"0"0"2"-16,0 0 2 0,0 0 0 15,-8-10 1-15,8 10 1 16,-18 0 1-16,5 4-1 15,-6 8-3 1,0 1-3-16,-5 4 0 0,0 4-2 16,1 5-1-16,6-1-1 0,3-1 0 15,5-1-1-15,9-5 0 16,7 2-1-16,11-6 0 16,6-2 0-16,5 0 0 15,4 1-1-15,0 0 2 0,1 2 0 16,-5-2-1-1,-8 8 1-15,-5 3 1 0,-10 3 0 16,-7 2 0-16,-15 0 1 0,-6 3-1 16,-11-2-1-16,-4-2-4 15,-2-10-13-15,0 0-58 16,7-7-4-16</inkml:trace>
  <inkml:trace contextRef="#ctx0" brushRef="#br0" timeOffset="74668.0507">21050 5842 206 0,'0'0'4'16,"0"0"1"0,0 0 5-16,0 6 9 0,0-6 4 15,0 0 2-15,0 11-1 16,0-11 4-16,0 0-2 0,-4 19-2 16,2-11-4-1,-2 6-8-15,1 0-4 0,0 4-2 16,1-3-1-1,2 4-2-15,0-5-2 0,0 1 1 16,3-3-2-16,6 0 1 0,1-6-1 16,1 0 0-16,7-1-1 15,-2-3-1-15,6 1-1 16,3 2 0-16,-2-1 0 16,-3 4-1-16,-1 4 1 15,0 3 0-15,-6 1 1 0,-2 8 3 16,-9 2 1-1,-3 1 3-15,-5 0 1 0,-3 0 0 16,-5-3 0-16,-1-5 0 16,-3-4-3-16,-2-6-1 15,1-6-3-15,2-3-7 0,2-3-13 16,-2-3-25-16,3-4-30 0,4 2-1 16</inkml:trace>
  <inkml:trace contextRef="#ctx0" brushRef="#br0" timeOffset="74968.8704">21111 5864 383 0,'0'0'2'0,"0"0"3"0,0 0 2 16,0 0 0-16,6-2 0 16,3-6 2-16,10-1-1 15,3 1-1-15,6-5-4 0,1-2-10 16,11 3-23-1,1 7-39-15,-3 4-5 0</inkml:trace>
  <inkml:trace contextRef="#ctx0" brushRef="#br0" timeOffset="75102.5687">21588 6095 417 0,'0'0'3'0,"0"0"0"16,0 0-2-16,-9 2-8 0,9-2-26 15,-3-8-36 1,3-2-2-16</inkml:trace>
  <inkml:trace contextRef="#ctx0" brushRef="#br0" timeOffset="75754.511">21726 5701 405 0,'0'0'3'0,"0"0"1"16,-14-3-2-16,14 3 1 15,-7-16-1-15,7 4 0 16,3-5 1-16,4-2-1 0,8-2-4 16,6 1 0-16,5-2 0 15,1 2 0-15,2 2 2 0,-1 6-1 16,-2 0 0-1,-6 6 1-15,0 2 1 16,-6 4 1-16,-2 1 0 0,-12-1 0 16,9 18 2-16,-9-3 1 15,-2 6 1-15,-4 2 0 16,-6 5 0-16,0 6 1 0,-4 5 1 16,1 4-1-1,-6 3-1-15,6 0-1 0,1 0-1 16,3 0-1-16,4-4-2 0,3-6 0 15,4-12-2 1,7-3 0-16,6-13 0 0,8-3 0 16,-2-10-1-16,1-6 2 15,3-7-2-15,-2 0 3 0,-8-5 0 16,0-1 0-16,-7-1 1 16,-6 4-1-16,-7 0 1 15,-7 0 0-15,-5 0 0 0,-3 1-2 16,-3-2 0-1,-3-2-3-15,0 0-2 16,1 0-5-16,8 3-14 0,0 8-36 16,7-6-19-1,4 5-2-15</inkml:trace>
  <inkml:trace contextRef="#ctx0" brushRef="#br0" timeOffset="76591.7041">22388 5368 393 0,'0'0'4'15,"0"0"1"-15,0 0 3 16,-1-12 1-16,1 12 2 15,0 0 2-15,-15-7 0 0,6 4 1 16,-1 1-4 0,-4 2-1-16,1 0-2 0,-5 5-3 15,4 4-1-15,-5 4-1 0,4 1-1 16,1 7-1 0,3 0-2-16,3 1 0 0,5 1-1 15,1 1 0-15,7 0-1 16,6-6 0-16,7-2 0 15,3 1 1-15,6-4 0 16,4-1 1-16,0-1 1 0,2-1 1 16,-2 1 0-16,-1 2 0 15,-9 2 1-15,-1 3 1 16,-12 0 0-16,-4 4 0 16,-4 3 1-16,-11 3 0 0,-10 1 0 15,-6 4-2-15,-3-5 0 16,-3 1-5-16,6-3-27 15,-3-6-46-15,1 1-2 0</inkml:trace>
  <inkml:trace contextRef="#ctx0" brushRef="#br0" timeOffset="81446.2244">9581 12429 256 0,'0'0'7'0,"0"0"0"16,0 0 3-16,0 0 0 16,0 0 5-16,-10-6 1 0,10 6 3 15,0 0 0 1,0 0-2-16,0 0-1 0,0 0-3 16,0 0-2-1,0 0-2-15,0 0-3 0,0 0-3 16,0 0 1-16,0 0-3 0,0 0 1 15,0 5 1-15,7 5 0 16,7 7 1-16,5 3 1 16,9 8 0-16,2 4 0 15,6 5 0-15,4 3-2 0,4-1 0 16,-2-5 0-16,1 1-2 16,-5-6-3-16,-3-2-7 0,-8-12-18 15,-10 0-51 1,3-2 1-16</inkml:trace>
  <inkml:trace contextRef="#ctx0" brushRef="#br0" timeOffset="82891.974">9933 13217 357 0,'0'0'5'0,"0"0"4"16,0 0-1-16,0 0 3 15,4 8 0-15,6 4 0 0,5 7 1 16,5 8 2-1,4 6-7-15,6 9-1 0,4 1-3 16,2 6 0-16,-1-3-2 16,-2 1-3-16,-4-10-7 0,-2-2-27 15,-2-4-40 1,-9-8-3-16</inkml:trace>
  <inkml:trace contextRef="#ctx0" brushRef="#br0" timeOffset="83603.6537">10426 12975 393 0,'0'0'5'0,"0"0"3"15,0 0 1-15,-14 12 1 0,12-2 1 16,1 5 1 0,-5 6 0-16,3 9 1 0,3 11-4 15,0 9-2-15,4 4-2 16,3 7 0-16,4 1 0 15,3-6-3-15,6-5 0 16,4-13-1-16,4-11-1 0,4-17 2 16,0-10-2-16,1-17-2 15,-2-9 0-15,-4-3 2 0,-7-3-1 16,-9 2 1 0,-8 2 1-16,-4 10-2 0,-12 3 0 0,-8 11 2 15,-2 4-1 1,-2 9 1-16,3 5-3 15,0-4-6-15,10 4-18 16,12-14-53-16,0 0-3 0</inkml:trace>
  <inkml:trace contextRef="#ctx0" brushRef="#br0" timeOffset="84122.1921">10892 12696 401 0,'0'0'5'0,"0"0"3"0,-9-3 2 16,9 3 1 0,-14 0 1-16,3 5 1 15,-3 4-1-15,-2 7 1 0,-1 7-5 16,0 4-2-16,3 4-3 15,3 2 0-15,3 0-2 0,7-1-1 16,6-5 0 0,9-5 0-16,8-7-2 0,4-5 0 15,7-2-1-15,4-2 0 16,0-2 1-16,0 2 0 0,-7 6 0 16,-1 4 2-16,-10 6 0 0,-2 7 1 15,-10 4 0 1,-7 7 1-16,-6 1-1 15,-9 3-1-15,-2-7-1 0,-6-6-6 16,2 1-19 0,9-11-51-16,-9-4-4 0</inkml:trace>
  <inkml:trace contextRef="#ctx0" brushRef="#br0" timeOffset="85590.3187">21436 12253 344 0,'0'0'8'0,"0"0"3"16,0 0 3 0,0 0 3-16,0 13-1 0,6 9 2 15,10 8 1-15,1 15 0 16,10 12-6-16,3 10-4 0,9 6-2 16,2 6-2-1,1-4-1-15,2-2-4 0,-9-12-8 16,4-13-47-16,-8-10-25 15,-4-6 0-15</inkml:trace>
  <inkml:trace contextRef="#ctx0" brushRef="#br0" timeOffset="86400.6351">21672 13295 411 0,'0'0'3'0,"0"0"4"0,0 0 1 16,9 5 2-16,1 10 0 15,3 9 1-15,4 4 0 0,6 9 2 16,-3 6-5-16,5 7-3 16,0 2-3-16,1-1-3 15,-4-5-12-15,3-6-63 0,-5-3-5 16</inkml:trace>
  <inkml:trace contextRef="#ctx0" brushRef="#br0" timeOffset="87118.9305">22150 13259 356 0,'0'0'2'15,"0"0"1"-15,0-12 1 16,0 2 1-16,6-7 0 16,0-3-1-16,8-4 2 0,-1-2-1 15,6 1 0 1,1 0-1-16,3 4 1 0,4 2 1 16,-2 7-1-16,-1 5 1 15,-4 3 1-15,-1 3 0 0,-2 2-1 16,-5 6-1-16,-4 4 0 15,-3 6-2-15,-4 6 1 16,-1 4 1-16,-9 6-1 0,-1 3 0 16,-5 3-1-16,0 3 0 15,-5 2 0-15,6-2-2 0,-2 1 2 16,5-2-3 0,2-4-1-16,2 0 1 0,4-7-1 15,3-1 0 1,0-7-1-16,10-4 1 0,2-9-2 15,4-7 1-15,3-4 0 0,4-10-1 16,1-8 1 0,-1-3 0-16,-3-2 1 0,-1 3 0 15,-8 0 1-15,-6 1 0 16,-5 6 1-16,-8 5 2 16,-8 3-1-16,-6 2 1 0,-4-2 0 15,-6-3-1-15,-2 0-1 16,-2-4 1-16,-2-3-2 15,4-5-1-15,1-3-4 16,8 0-16-16,-5 6-54 0,11-5-2 16</inkml:trace>
  <inkml:trace contextRef="#ctx0" brushRef="#br0" timeOffset="88251.3346">22984 12939 419 0,'0'0'4'16,"0"0"1"-16,0 0 2 0,0 0 1 15,0-10 2 1,0 10 0-16,0 0 1 0,-11-11 1 15,11 11-3-15,-17-9-2 0,5 5 0 16,-3 1-5 0,-4 1-2-16,-3 2 0 0,0 0 0 15,-4 5 0-15,-3 2 0 16,2 2 0-16,0 4 0 0,3 4 0 16,0 5 0-1,4 1 0-15,4 4 0 0,4-2 0 16,5 3 0-16,6-1 0 15,2-2 0-15,8-5 0 16,11-3 0-16,6-3-4 0,3-4 1 16,5-3 1-1,5-2 0-15,3-1 0 0,0 1 1 16,-4 1 0-16,-6 3 1 16,0 3 1-16,-11 5-1 0,-7 5 1 15,-12 6 0-15,-3 4 0 16,-11 4 0-1,-11 0 1-15,-3 0-2 0,-7-1-2 16,1-4-4-16,-8-7-7 16,5-4-27-16,8-8-40 0,-4-10-2 15</inkml:trace>
  <inkml:trace contextRef="#ctx0" brushRef="#br0" timeOffset="134094.9753">10040 15423 287 0,'0'0'11'0,"0"0"5"16,-7 0 6-16,7 0 1 0,0 0 2 16,0 0 0-16,-10 3 1 15,10-3-1-15,0 0-8 0,15 0-6 16,6 0-6 0,5-3 0-16,7-2-2 0,5-1-3 15,10-1-2 1,7 2-6-16,3-6-23 0,4 5-49 15,0 2-1-15</inkml:trace>
  <inkml:trace contextRef="#ctx0" brushRef="#br0" timeOffset="135413.8168">10877 15073 335 0,'0'0'8'0,"0"0"2"15,0 0 2-15,0 0 3 0,0 0 1 16,-4 17 1-1,4 5 0-15,6 4 0 0,5 15-7 16,-1 3-1-16,3 9-2 0,1 3-2 16,2 4-1-1,-4-5-1-15,2-2 0 0,-5-5-1 16,-1-9 0-16,-1-9-2 16,-1-9 0-16,-3-5 0 0,-3-16 0 15,0 0 0 1,0-8 0-16,-4-13 0 15,-4-7 1-15,-3-8-2 0,-1-9 1 16,-2-4-1-16,1-6 0 16,-2-3 0-16,2 2 0 0,6-1 0 15,1 3-1 1,5 5 2-16,1 5-2 0,5 7 1 16,5 5 0-1,4 12 0-15,3 6 0 0,6 5 0 16,1 6 0-16,4 3 0 15,5 0 1-15,1 7-1 0,1-2 1 16,0 0 0-16,-4 0 0 16,-4 2 0-16,-6-2 1 0,-7 2 0 15,-14-7 1-15,8 14 0 16,-11-3 0-16,-8 2 0 0,-9 5 0 16,3 3-1-1,-2 7 1-15,-1 2-2 0,9 5 1 16,3 5-1-1,7 4 1-15,3 0 0 0,9-1 0 16,8-2 0-16,2 1 0 16,4-4 0-16,2-4 0 0,0-2-2 15,-2-4-6 1,-4-6-13-16,4-12-45 16,-3 5-15-16</inkml:trace>
  <inkml:trace contextRef="#ctx0" brushRef="#br0" timeOffset="135996.8622">11662 15669 395 0,'0'0'8'0,"0"0"2"16,0 0 3-16,0 0 1 0,0 0 1 15,-3-15 1-15,-2-12 0 16,-3-9-1 0,-3-15-6-16,4-14-9 0,-2-6 0 15,5-7 0-15,1 2 0 16,3 5 0-16,3 10 0 15,8 16 0-15,6 21 0 0,6 25 0 16,8 29 0-16,2 23 0 16,5 13 0-16,5 9 0 15,-2 5 0-15,-5-5 0 16,0-7 0-16,-9-20 0 16,-6-18 0-16,-7-23 0 0,-9-18 0 15,-5-21 0-15,-2-16 0 0,-6-14 0 16,-3-16 0-1,1-2 0-15,2 3 0 0,1 9 0 16,3 13-11 0,8 17-20-16,9 18-50 0,6 19-3 15</inkml:trace>
  <inkml:trace contextRef="#ctx0" brushRef="#br0" timeOffset="136558.2436">12210 15158 385 0,'0'0'6'16,"6"26"2"-16,0 1 3 15,0 12 2-15,4 8 2 0,1 10-3 16,-2 1 3 0,2 5 0-16,-2-10-6 15,-3-7-3-15,-2-15-1 0,0-20-3 16,-3-16 0-16,-1-27-2 0,0-17-1 16,-1-17 0-16,-2-15-1 15,3-8 0-15,0-3 1 16,4 11-1-16,3 8 0 15,3 16 3-15,4 22 0 0,7 29 1 16,4 22 0 0,2 26 1-16,1 24 0 0,2 12 3 0,1 11-6 15,0 4 0 1,-6-2 0-16,-3-5-5 16,-11-18-16-16,2-15-57 0,-7-16-3 15</inkml:trace>
  <inkml:trace contextRef="#ctx0" brushRef="#br0" timeOffset="136728.294">12347 15524 468 0,'0'0'2'0,"0"0"2"16,0 0 0-16,6 0 2 15,7-3 0-15,6-6 0 0,11-7-1 16,10-5-2-16,8-6-8 15,15-3-37-15,8-2-38 0,9 0-2 16</inkml:trace>
  <inkml:trace contextRef="#ctx0" brushRef="#br0" timeOffset="136996.469">13585 15504 497 0,'0'0'0'16,"0"0"-1"-1,-10-6 0-15,2-5-3 0,-1-8-5 16,4-5-20 0,-2-4-41-16,-3-11-11 0</inkml:trace>
  <inkml:trace contextRef="#ctx0" brushRef="#br0" timeOffset="137086.4365">13451 15233 429 0,'0'0'3'0,"-3"12"0"15,3-12 0-15,-3 17-3 16,3-17-9-1,6 3-61-15,6-2-2 0</inkml:trace>
  <inkml:trace contextRef="#ctx0" brushRef="#br0" timeOffset="137360.4683">13904 15138 459 0,'0'0'6'16,"0"0"1"-16,-6 0 3 0,-4 3 0 15,-4-3 1-15,-6 0-3 16,-5 0-8-16,-5 4 0 15,-3 0 0-15,0 5 0 16,1-1 0-16,10 5 0 16,6 4 0-16,11 2 0 15,5-1 0-15,16-1 0 0,10 0 0 16,7-1 0-16,8-1 0 16,0 0 0-16,-5 2 0 0,-7 4 0 15,-6 3 0 1,-12 5 0-16,-9 1 0 15,-8 5 0-15,-15-6 0 0,-4 2-20 16,6-10-61-16,-12-5-3 16</inkml:trace>
  <inkml:trace contextRef="#ctx0" brushRef="#br0" timeOffset="137946.0599">15176 15357 427 0,'0'0'5'0,"0"0"2"0,0 0 1 16,0-13 2-16,0 13 2 15,-5-15 0-15,-3 6 1 16,-1-3 1-16,-5-1-11 15,-1 2-3-15,-3 1 0 0,-2 3 0 16,-3 2 0-16,1 5 0 16,-1 7 0-16,2 11 0 0,-1 8 0 15,9 8 0 1,2 5 0-16,3 7 0 0,8-3 0 16,10 1 0-16,6-9 0 0,14-2-16 15,6-12-68 1,4-10-2-16</inkml:trace>
  <inkml:trace contextRef="#ctx0" brushRef="#br0" timeOffset="138464.4069">15539 15337 434 0,'0'0'4'15,"0"0"4"-15,0 0 0 0,0 0 1 16,0 0 1-1,-8 0 0-15,8 0 1 0,0 0 1 16,0 0-7-16,-11 3-5 16,11-3 0-16,0 0 0 15,-8-6 0-15,8 6 0 0,-13-11 0 16,4 3 0 0,2-2 0-16,-5-1 0 0,3 4 0 0,1-4 0 15,-1 3 0 1,9 8 0-16,-12-14 0 15,12 14 0-15,-11-7 0 16,11 7 0-16,0 0 0 0,0 0 0 16,-11-7 0-16,11 7 0 0,0 0 0 15,0 0 0 1,-8-2 0-16,8 2 0 16,0 0 0-16,-11 12 0 0,5 0 0 15,0 0 0-15,0 4-2 16,-2 2 1-16,1 1 0 15,-2 5 0-15,3 0 1 0,1 1 0 16,0 4-1 0,4-8 1-16,1 2-1 0,2-3 1 0,9-6-1 15,3-5-3-15,2-6 0 16,7-3-1 0,-2-1-2-16,5-5 0 15,-4 1-1-15,4 2-5 16,-2 3-9-16,-2 0-19 0,6 9-35 15,-8-1-1-15</inkml:trace>
  <inkml:trace contextRef="#ctx0" brushRef="#br0" timeOffset="138631.6473">15727 14896 453 0,'0'0'5'0,"7"25"2"16,-2 12 2-16,4 13 0 15,0 8 1-15,10 12 1 0,-2 5-4 16,2 4-7 0,5-4 0-16,-10-16-21 0,6-8-60 15,-7-10-2-15</inkml:trace>
  <inkml:trace contextRef="#ctx0" brushRef="#br0" timeOffset="138818.4664">15659 15379 438 0,'0'0'3'0,"0"0"2"15,0 0 3-15,0 4 1 16,10-4 0-16,11 0 1 0,10-10 0 16,9-4-2-16,13-3-9 0,9-9-30 15,8 1-47-15,4 2-5 16</inkml:trace>
  <inkml:trace contextRef="#ctx0" brushRef="#br0" timeOffset="139868.1188">16266 15323 330 0,'0'0'8'0,"0"0"5"15,0 0 4-15,0 0 1 0,0-10 2 16,0 10 1-1,0 0 0-15,-2-12 2 0,2 12-8 16,-6-10-4-16,6 10-3 16,-6-8-2-16,6 8-6 0,-9-10 0 15,9 10 0 1,0 0 0-16,-7-11 0 0,7 11 0 16,0 0 0-1,-11-10 0-15,11 10 0 0,0 0 0 16,0 0 0-16,0 0 0 0,-9-5 0 15,9 5 0 1,0 0 0-16,0 0 0 0,0 0 0 16,-11 3 0-16,11-3 0 15,0 0 0-15,-8 8 0 0,8-8 0 16,0 0 0 0,-12 7 0-16,12-7 0 0,-12 1 0 15,12-1 0 1,-13 8 0-16,13-8-2 0,-12 10 0 15,3 1 0-15,2 5 0 0,0 7 1 16,4 5-1-16,0 0 2 16,3-1-1-16,0 1 1 0,3-4 0 15,4-6 0 1,5-5 1-16,2-13-1 0,4 0 0 16,-2-9 0-16,2 1 0 15,3 4 0-15,1 4-2 16,-2 1-2-16,1 12-3 0,-3 1-10 15,1 3-12 1,-6-1-22-16,-13-16-29 0,19 7-1 16</inkml:trace>
  <inkml:trace contextRef="#ctx0" brushRef="#br0" timeOffset="140168.1531">16422 14686 453 0,'0'0'5'0,"0"21"1"15,0 5 2-15,4 7 1 16,2 16 1-16,4 11 0 16,1 12 0-16,3 10-10 0,-1 1 0 15,6-3 0-15,-3-7 0 16,9-1-9-16,11-11-72 0,-19-13-2 16</inkml:trace>
  <inkml:trace contextRef="#ctx0" brushRef="#br0" timeOffset="140537.4101">16800 15165 461 0,'0'0'4'15,"-5"18"1"1,3 3 1-16,1 11 1 0,1 2 0 15,1 8 1 1,8 3 0-16,-3 0-3 0,7-2-5 16,5-13 0-16,-2-8 0 0,2-10 0 15,0-12-3 1,-4-5-3-16,5-9 0 0,-6-1 0 0,4-2 0 16,-3 5 1-1,5 4 0-15,0 8 1 16,3 6 0-16,3 11 3 15,-1 9 0-15,-6 8 3 0,-3 10 1 16,-4 3 2-16,-11 4 0 16,-10 1 1-16,-12-1 0 0,-10-5-1 15,-4-8-5-15,-8-16-8 16,5-17-41-16,-1-11-30 16,0-18-1-16</inkml:trace>
  <inkml:trace contextRef="#ctx0" brushRef="#br0" timeOffset="140988.6943">17267 14793 384 0,'0'0'8'15,"0"0"4"-15,-1 5 1 16,1 6 3-16,0 10 0 16,2 11 1-16,8 11 1 0,-5 11-1 15,14 15-7-15,-8 5-10 0,8 7 0 16,-8-2 0-1,7-4 0-15,-10-11 0 0,6-7-34 16,-7-18-46-16,-1-11-4 16</inkml:trace>
  <inkml:trace contextRef="#ctx0" brushRef="#br0" timeOffset="141188.6396">17229 15294 460 0,'0'0'5'0,"0"0"1"0,-10 2 1 16,10-2 0 0,0 0 1-16,15 9 1 0,5-9 0 15,7 0-9-15,12-3 0 16,9-6 0-16,5 0 0 16,4-4 0-16,5 8-16 0,0 1-64 15,-9 4-4-15</inkml:trace>
  <inkml:trace contextRef="#ctx0" brushRef="#br0" timeOffset="141383.3715">17798 15475 408 0,'0'0'1'0,"-3"-5"-2"15,1-10-2-15,0-2-8 16,-2-12-6-16,-4-3-5 16,1-8 3-16,-5-6 5 15,-5 3 10-15,0 2 9 16,-2 10 5-16,-3 5 9 0,3 14 7 15,0 7 4-15,6 5-2 0,5 12-9 16,8-12-15 0,3 21-28-16,22-8-51 15,-2-8-1-15</inkml:trace>
  <inkml:trace contextRef="#ctx0" brushRef="#br0" timeOffset="141641.089">18141 15083 438 0,'0'0'5'15,"0"0"2"-15,-7 8 1 16,-5-1 2-16,-3 4 1 16,-2 7 1-16,-1 5 0 0,-2 9-4 15,-2 1-8-15,5 2 0 16,3 8 0-16,9-3 0 0,5 1 0 15,2-3 0-15,11-6 0 16,8-6 0 0,8-9 0-16,6-4 0 0,7-13 0 15,5 0 0-15,-3-9-57 16,7-9-28-16</inkml:trace>
  <inkml:trace contextRef="#ctx0" brushRef="#br0" timeOffset="159197.2993">19576 14687 419 0,'0'0'4'16,"0"0"3"-1,0 0 2-15,-15-5 2 0,5 5 0 16,-4 1 2-16,-1 7 1 15,-6 8 0-15,-4 9-5 16,3 9-9-16,-2 20 0 16,-3 10 0-16,2 21 0 0,2 12 0 15,2 13 0-15,6 10 0 0,2 5 0 16,10-1 0 0,3-10 0-16,17-10 0 15,10-14 0-15,7-24 0 0,19-36-52 16,6 0-33-16</inkml:trace>
  <inkml:trace contextRef="#ctx0" brushRef="#br0" timeOffset="159692.8736">19806 15697 390 0,'0'0'7'0,"0"0"3"16,0 0 1-16,-7 0 2 15,7 0 1-15,-6-14 1 16,-1 0 0-16,3-5 1 0,-2-5-6 15,-4-2-3-15,2-3-4 16,-2-4-3-16,-1 3 0 16,3 4 0-16,4 5 0 0,4 4 0 15,3 7 0 1,9 5 0-16,8 1 0 0,5 4 0 16,8 0 0-16,3-1 0 15,12 2-9-15,-10-1-72 16,11 0-3-16</inkml:trace>
  <inkml:trace contextRef="#ctx0" brushRef="#br0" timeOffset="159943.9033">20272 15600 454 0,'0'0'6'0,"0"0"0"0,0 0 0 15,0 0 0-15,-8 0 1 16,5-7-3-16,2-16-6 15,1-8-8-15,-1-15-13 0,1-3-4 16,0-7 5-16,-5 0 12 0,-2 11 7 31,-2 8 5-31,-5 23 8 0,-6 11 9 16,3 15 8-16,-1 12 3 16,4 6-7-16,11 1-17 15,0-18-39-15,13-5-45 0,11-13-5 16</inkml:trace>
  <inkml:trace contextRef="#ctx0" brushRef="#br0" timeOffset="160311.9794">20379 14751 405 0,'0'0'5'15,"9"17"2"-15,3 5 2 16,6 12 3-16,4 12-2 15,6 16 3-15,6 14 0 0,-1 14 1 16,-5 5-3-16,-3 0-4 16,-10-3-2-1,-2-6-5-15,-8-16 0 0,-4-13 0 16,-1-20 0-16,-1-20 0 16,1-17 0-16,0-9 0 15,0-14 0-15,8-5 0 0,3-2-5 16,2 1 2-1,3 1 1-15,2 8 2 0,4 12 1 16,-3 5 1-16,1 4 1 16,-2 8 1-16,-7 6-4 0,-7 4 0 15,-4 4 0-15,-7-2 0 0,-12 1 0 16,-4-5 0-16,-5-8 0 16,6-6-49-16,1-3-32 15,3-5-1-15</inkml:trace>
  <inkml:trace contextRef="#ctx0" brushRef="#br0" timeOffset="160836.5688">21115 15559 394 0,'0'0'4'0,"0"16"1"15,0-4 1 1,5 0 1-16,3 0-1 15,3-5 1-15,4-3 0 0,4-4 1 16,-2-9-4-16,1-11-1 16,-5-8-1-16,-5-4 1 0,-8-1 2 15,-1 3 2-15,-15 4 3 0,-3 8-1 16,-5 7 1-16,-1 11 1 16,-1 4-8-1,3 11-3-15,11 12 0 0,2-6 0 16,14 6 0-1,7-6-77-15,15-4-6 16</inkml:trace>
  <inkml:trace contextRef="#ctx0" brushRef="#br0" timeOffset="161431.4717">21391 15383 350 0,'0'0'6'16,"0"0"1"-1,0 0 3-15,0 0 1 0,-3-7 0 16,3 7 1-16,13-15 0 16,5 4 0-16,5-2-4 15,8-4-3-15,6 5-1 0,0-2-1 16,1 4-1 0,-5 3 0-16,-1 7 1 0,-13 5 1 0,-5 11 1 15,-10 6 1 1,-4 12 0-16,-11 1 0 15,-3 8 0-15,-4 0 0 16,1-2-1-16,3 0-3 0,6-5 0 16,3-6-1-16,5-6 0 15,6-8-1-15,5-5-1 0,11-6-1 16,4-5-3 0,4-5-7-16,0-6-32 0,5-7-37 15,3-2 1-15</inkml:trace>
  <inkml:trace contextRef="#ctx0" brushRef="#br0" timeOffset="161672.6257">21545 15500 440 0,'0'0'1'0,"0"0"1"0,0 0 1 16,10 0 0-16,2-7 1 15,5-2-1-15,7-3-1 16,4 1-3-16,3-9-12 16,3-6-55-16,6 12-7 15</inkml:trace>
  <inkml:trace contextRef="#ctx0" brushRef="#br0" timeOffset="162023.2049">21962 15317 457 0,'0'0'3'0,"-6"6"2"16,-2 8 1-16,4 10 1 15,-1 3 0-15,4 6-1 0,-1 1 1 16,8 3 0-1,8-4-4-15,5-8 0 0,7-12-5 16,1-11 0-16,3-5 0 0,0-11-1 16,-1-4-1-16,-4-1 1 15,-3 5-1 1,1 7 1-16,0 7-1 0,-2 14 2 16,1 15 0-16,0 6 3 0,1 12 0 15,-6 7 2-15,-3 6 2 16,-9 1 1-16,-5-1 1 15,-7 3 1-15,-15-6-8 0,-9-3 0 16,-9-9 0 0,-5-10 0-16,0-10 0 0,-4-17 0 15,10-24-44 1,-1-3-39-16,9-8-5 16</inkml:trace>
  <inkml:trace contextRef="#ctx0" brushRef="#br0" timeOffset="162809.2596">22463 15252 200 0,'0'0'6'16,"0"0"7"-16,0 7 2 15,0-7 7-15,0 15 4 16,1-5 1-16,0 6 2 0,1 4 1 16,-1 6-3-1,1 7-4-15,2 6-5 0,0 1-3 16,3 2-4-16,0-3-3 0,2-6-2 15,-1-8-1 1,5-14-2-16,-1-11-1 0,1-15-2 16,0-13 0-16,2-11-2 15,1 0 1-15,3-4 0 16,-3 6-1-16,6 10 1 0,1 12 1 16,-2 13 0-16,2 12 2 15,0 14 0-15,-1 5 0 16,-3 0-1-16,-2 3 0 0,-3-6 0 15,-5-9-2-15,-9-17 0 16,12 6 0 0,-4-12-1-16,-3-6 1 0,2-2 0 15,2 1 1-15,3 4-1 16,3 6 1-16,3 3 0 16,2 8-2-16,4 9-14 0,-2-1-57 15,2 0-5-15</inkml:trace>
  <inkml:trace contextRef="#ctx0" brushRef="#br0" timeOffset="163103.7939">23078 15487 465 0,'0'0'1'0,"0"0"0"0,8 0 0 16,5-12 0-1,2-2 0-15,5-6-1 0,0-6-1 16,3-3 0-16,-2-6-1 16,-3 2 0-16,-6-1 0 0,-7 9 2 15,-5 9 1-15,0 16 1 16,-11-3 3-16,-1 15 2 16,2 19 1-16,0 9 0 0,6 6 0 15,4 1-1-15,11 1-4 16,10-5-3-16,10-12 0 15,10-8 0-15,7-22-8 16,-6-8-71-16,20-15-4 0</inkml:trace>
  <inkml:trace contextRef="#ctx0" brushRef="#br0" timeOffset="163897.2158">23448 14441 319 0,'0'0'5'0,"0"10"2"16,5 2 3-16,7 7 2 16,11 8 1-16,11 5 2 0,12 11 2 15,9 10 0 1,10 6-2-16,10 7-1 0,1 5-2 16,3 7 2-16,-7-1 0 15,-10 9 0-15,-19 1-1 16,-10 2-13-16,-15 2 0 15,-17 2 0-15,-12 3 0 0,-18 2 0 16,-13-3 0-16,-4-2 0 16,-4-9 0-16,1-12 0 0,4-7 0 15,-2-19-46-15,11-18-40 16</inkml:trace>
  <inkml:trace contextRef="#ctx0" brushRef="#br0" timeOffset="206201.0531">9802 4489 383 0,'0'0'5'16,"1"16"3"-1,2-5 2-15,4 5 2 0,-2 0 0 16,4-3-1-1,-2 0 1-15,3-5 0 0,-10-8-4 16,5-5-3-16,-5-11-2 16,-1-9-2-16,-9-4 1 0,0-3 0 15,-2-1-1-15,-1 5 0 16,3 2-2-16,4 4 1 16,6 2 0-16,1 4-2 0,10-1-3 15,12 4-17 1,2 1-52-16,7-4-5 0</inkml:trace>
  <inkml:trace contextRef="#ctx0" brushRef="#br0" timeOffset="206855.287">10066 4218 368 0,'0'0'7'0,"0"0"3"15,3 11 3 1,3 3 0-16,3 4 2 0,0 8 1 15,5 4-1 1,1 3 2-16,1 3-7 0,0-5-3 16,-1-2-2-16,-3-4-2 15,-1-7 0-15,-8-5-1 16,-3-13 0-16,0 0-1 0,-9-2 0 16,-4-14 0-16,-4-5-1 15,0-12 0-15,-1-6 0 0,-4-6-1 16,7-5 0-1,-6 0 0-15,8 0-1 0,-1 0 0 0,9 9 0 16,-1 4-1 0,6 12 1-16,1 7 0 15,6 5 0-15,1 9 0 16,7 4 1-16,1 0 1 16,4 5 0-16,4 2 0 0,-1 3 0 15,3-1 0-15,-1-1 0 0,-3 0 1 16,-2-3 0-1,-2 3-1-15,-7 2 1 16,-5-1 0-16,-4 4 0 0,-2 4 0 16,-1 3 0-16,-4 6 1 0,-2 3-1 15,2 3 1 1,-2 2 0-16,6-1 0 0,1 1 0 16,6-2 0-16,3-4 1 15,5-8-3-15,6-4 0 0,0-10 0 16,6-4-6-1,-3-7-9-15,3-16-46 0,-1 3-19 0,-1-4-2 16</inkml:trace>
  <inkml:trace contextRef="#ctx0" brushRef="#br0" timeOffset="207303.2395">10625 4391 366 0,'0'0'4'0,"0"0"3"16,0 0 2-16,0-10-1 16,-3-5 1-16,0-6 0 15,0-7 0-15,-2-9 0 0,-4-7-1 31,0-6-7-31,-2-1 0 0,2 4-1 16,2 2-1-16,4 11 1 0,3 10 0 16,0 24 0-1,17-3 0-15,3 21 1 0,5 14 0 16,4 4 2-16,5 9-1 0,0-5 1 16,-4-4-1-1,-5-7-1-15,-3-5 2 16,-7-13-1-16,-5-9 1 0,-9-9-2 15,-1-12 1-15,-9-8 0 16,-2-11-1-16,-4-9 0 16,3-10-3-16,2 1-1 0,-3-2 0 15,8 5-2-15,2 6-2 16,5 12-4-16,6 7-9 0,9 13-21 16,9 15-31-16,-3 16-3 15</inkml:trace>
  <inkml:trace contextRef="#ctx0" brushRef="#br0" timeOffset="207614.544">11015 4221 295 0,'0'0'3'0,"0"0"2"15,10 14 2 1,-10-14 2-16,13 11 3 0,-13-11 1 16,14 13 4-16,-3-8 5 15,-11-5-2-15,8-3-2 16,-8-12-1-16,-1-5-2 0,-4-9-1 15,-3-12-3-15,-3-10-5 16,0-12-2-16,2-12-2 0,-1-3-2 16,4 6 0-16,1 5-1 15,2 10 0-15,3 21 1 16,3 21 0-16,7 18 2 0,5 28 1 16,2 16 1-1,7 11 2-15,3 11-1 16,4-1-2-16,0-1-3 0,-2-6 0 15,-3-12 0-15,4-6-33 16,-6-13-46-16,-8-6-5 16</inkml:trace>
  <inkml:trace contextRef="#ctx0" brushRef="#br0" timeOffset="207804.6266">10978 4045 420 0,'0'0'2'0,"0"0"3"15,0 0 0-15,15-10 1 0,1 5 0 16,8-5 0-16,5-2-3 0,11 0-21 16,17-5-52-1,-7-1-3-15</inkml:trace>
  <inkml:trace contextRef="#ctx0" brushRef="#br0" timeOffset="208406.9607">10010 5141 377 0,'0'0'6'0,"0"0"2"16,10 12 2 0,-10-12 1-16,8 10 1 0,-8-10-1 15,0 0 1 1,0 0-1-16,0 0-4 0,-8-11-3 15,-4-3-3-15,3-3 1 0,-2-1-2 16,1-4 0 0,6 4 0-16,1-1 0 15,5 2 0-15,7-3-3 0,13 8-11 16,-6 2-36-16,16-6-26 16,1 6-1-16</inkml:trace>
  <inkml:trace contextRef="#ctx0" brushRef="#br0" timeOffset="208962.1707">10233 4974 365 0,'0'0'9'15,"1"14"4"-15,4 5 0 16,4 5 2-16,2 2 1 16,6 2 0-16,-1 1-1 0,3 2 1 15,-4-9-9-15,4-5-3 16,-8-12-3-16,-2-5-3 0,-8-10 1 16,-1-9-2-16,-10-3 1 15,-2-7 0-15,-6-7 0 16,2-1 0-16,-1-1 0 15,2-4 1-15,2 2-1 16,8 2-1-16,4 1 0 0,1 7 0 16,6 5-1-16,5 5 0 15,2 3 2 1,-1 4-1-16,3 8 1 0,-5 2 1 16,6 3 1-16,-7 0 0 15,2 2 1-15,-1 4 1 0,-2 4 1 16,-5-1 0-16,3 4 2 15,-2 2 0-15,-2 5 0 16,-1-2 0-16,-1 7 0 16,1 1-2-16,2 1 0 15,4 2-1-15,-3-4-1 0,7-1 0 16,2-3-1-16,3-2 0 16,3-5 0-16,3-6 0 0,0-5-1 15,0-3-3-15,-2 0-7 16,4-3-15-16,-6 0-50 0,-3-2-3 15</inkml:trace>
  <inkml:trace contextRef="#ctx0" brushRef="#br0" timeOffset="209336.8413">10783 5036 373 0,'0'0'5'16,"0"0"3"-16,-7-11 0 16,1-5-1-16,-6-5 1 0,4-6 1 15,-5-9-1-15,-1-5 0 16,-1-5-4-16,5 4-2 16,4 3 0-16,1 6 2 0,4 9 1 15,1 12 1-15,9 12-1 16,8 12 1-16,4 12-1 0,3 6 1 31,7 3-1-31,3 4-2 0,-1-6-1 16,-3-2 0-16,-3-9-1 0,-6-8 0 15,-5-7 0 1,-5-5 1-16,-6-13-2 0,-3-6 0 16,-2-7-2-16,-7-4-2 15,2-6-3-15,-2 0-6 0,2-3-9 16,5 5-19-16,3 5-37 15,4 6-2-15</inkml:trace>
  <inkml:trace contextRef="#ctx0" brushRef="#br0" timeOffset="209595.169">11179 4888 393 0,'0'0'7'0,"5"11"2"16,-5-11 3-16,5 14 0 15,-5-14-1-15,0 0 1 0,0 0 0 16,0 0 0-16,-5-21-7 15,-2-9-4-15,-4-8-2 0,3-11-1 16,-2-4-1 0,2 2 1-16,3 3-1 15,5 3 0-15,2 9 1 16,11 10 1-16,4 14 1 0,9 12 2 16,9 10 1-16,0 14 1 15,5 5 0-15,-4 11-3 16,-3-1-9-16,-3-4-51 15,-9 9-17-15,-6 1-1 0</inkml:trace>
  <inkml:trace contextRef="#ctx0" brushRef="#br0" timeOffset="209754.6278">11189 4792 417 0,'0'0'3'16,"0"0"0"-16,0 0 2 15,1-8 1-15,11 2-1 16,6-6 1-16,13-1-3 0,6-13-21 16,12-3-53-1,14-5-2-15</inkml:trace>
  <inkml:trace contextRef="#ctx0" brushRef="#br0" timeOffset="211226.396">22231 4091 334 0,'0'0'7'0,"0"0"2"16,0 0 3-16,0 0 5 16,-3 12 1-16,3-1 0 0,1 2 3 15,4 3 0 1,2 8-5-16,-2-3-3 0,1 0-3 15,3-2-2 1,-4-5-1-16,-5-14-7 0,3 8 0 16,-3-8 0-16,-8-16 0 15,-6-8 0-15,2-6 0 0,-4-1 0 16,4-4 0-16,-1 4 0 16,8-2 0-16,4 8 0 15,2 0 0-15,13 7-3 16,6 6-3-16,5-1-9 0,13-2-36 15,0 10-29-15,-3-2-1 16</inkml:trace>
  <inkml:trace contextRef="#ctx0" brushRef="#br0" timeOffset="211785.4481">22558 4084 388 0,'0'0'5'16,"0"0"4"-1,0 8 1-15,0-8 1 0,2 13 0 16,0-4 2-16,0 1 0 15,1 0 1-15,-1-1-4 16,0 1-4-16,-2-10-1 16,0 10-1-16,0-10-1 0,-3-6 0 15,-4-8-2-15,1-12 0 0,-7-6-1 16,2-12-1 0,-2-7 0-16,-1-4 0 0,3 0-1 15,2-3 0 1,2 10 0-16,2 4 0 0,5 7-1 15,0 11 1-15,7 6 0 0,7 7 0 16,0 5 0 0,7 6 1-16,3 2-1 0,2 0 1 15,1 2 0-15,-3 9 1 0,1 2 0 16,-5 4 1 0,-5 3 1-16,-9 2 1 0,-4 4 1 15,-2 1 0-15,-4 3 0 16,-5-2 0-16,2 2-1 15,3-2 0-15,0-1 0 0,4-4-3 16,2 2 0-16,6-10 0 16,6-1 0-16,7-3 0 15,4-8-2-15,3 2-9 16,-1-10-20-16,0 0-47 0,2-5-3 16</inkml:trace>
  <inkml:trace contextRef="#ctx0" brushRef="#br0" timeOffset="212429.965">23057 4016 404 0,'0'0'4'16,"0"0"0"-1,0 0 2-15,-1-7 1 0,0-9 0 16,1-2 0-16,-1-7-1 15,-2-7 1-15,-2-11-4 16,-2-3-1-16,0-2-1 0,3 5-2 16,2 5 0-16,1 9 1 15,2 13-1-15,6 16 1 16,9 12 1-16,3 17-1 0,2 11 1 16,6 2 3-1,2 2 0-15,-1-2 0 0,-1-4 1 16,-2-12 0-16,-4-8-1 0,-5-14 1 15,-3-4-1 1,-7-17-1-16,-5-12-1 16,-1-8-1-16,-5-10-2 0,1-5-2 15,-5-4-3 1,3 4-2-16,3 6-2 0,3 5 1 16,0 13 0-16,4 8 1 0,7 16 0 15,3 10 1-15,1 15 0 16,6 3-2-16,4 6 0 15,0 3 1-15,3 3 0 0,-3 1 1 16,2-3 6-16,-4-8 7 16,-2 1 4-16,-5-8 4 15,-4-3 2-15,-12-16 1 16,12 4-2-16,-11-9-2 0,-1-16-4 16,0-9-5-1,-4-16-1-15,3-10-3 0,0-11 0 16,1 0 0-16,3 3 0 15,9 6 1-15,2 9 0 16,6 16 2-16,6 16 1 16,6 19 1-16,3 25 0 0,3 13 0 15,1 8-5 1,-3 9 0-16,0 0 0 0,-3 6 0 16,-11-11-17-16,-16 1-62 0,7-5-3 15</inkml:trace>
  <inkml:trace contextRef="#ctx0" brushRef="#br0" timeOffset="212620.9876">23585 3660 462 0,'0'0'1'0,"0"0"0"16,10 0 2-16,5 0 0 15,8 0 0-15,10-5 1 0,13-3-2 16,15 0-11-16,7-4-63 16,10-6-3-16</inkml:trace>
  <inkml:trace contextRef="#ctx0" brushRef="#br0" timeOffset="213690.9451">11600 13001 269 0,'0'0'9'16,"0"0"3"0,0 14 6-16,0-5 3 0,5 3 1 15,2 0 3-15,-2 3 1 0,3 1 0 16,-2-5-6-1,2 0-5-15,-8-11-3 0,0 0-4 16,0 0-3-16,0 0 0 16,-13-12-2-16,1-6-1 15,-3-3-2-15,4-1 0 16,2-2 0-16,5 0-1 0,4-2-2 16,5 4-4-16,9-9-12 0,7 6-58 15,7 1-4 1</inkml:trace>
  <inkml:trace contextRef="#ctx0" brushRef="#br0" timeOffset="214458.7509">11902 12934 318 0,'0'0'8'0,"7"8"4"0,-7-8 4 16,13 16 3 0,-4-6 1-16,0 0 1 0,-9-10 0 15,15 15 1-15,-15-15-7 16,0 0-5-16,-5-9-3 0,-7-7-4 16,-5-7-1-16,-3-7-1 0,-6-6-1 15,-4-3 0 1,2 0-1-16,2-4 0 0,2 2 0 15,8 4 0 1,5 4 1-16,8 4-2 0,4 4 1 16,13 4-1-16,6 4 0 15,4 2 0-15,4 5 0 16,0 4-1-16,1 1 2 16,-1 5 0-16,-6 0 0 0,-7 5 1 15,-4 6 1-15,-4 2 1 16,-7 5 1-16,-1 4 1 0,-7 2-1 15,2 3 1 1,-2 2-1-16,7 1 0 16,1-2 0-16,4 1-1 0,9-5-1 15,2-2-1-15,9-2 0 16,0-4 1-16,2-1 0 0,-1-2-1 16,0-2-1-16,-5-3-4 0,3 1-9 15,-7-5-21-15,-16-4-44 16,19 0-3-1</inkml:trace>
  <inkml:trace contextRef="#ctx0" brushRef="#br0" timeOffset="214837.9625">12353 12821 416 0,'0'0'3'16,"0"0"1"-16,-6-7 1 15,-1-3 0-15,-3-10 0 0,-4-5 1 16,-1-8-1 0,-2-8 0-16,1 0-2 0,1-3-2 15,3 3 0-15,2 3 0 16,7 11 0-16,3 9 1 0,14 14 1 16,2 11-1-1,10 15 1-15,5 7 0 0,3 5 0 16,9 5-1-16,-3-3-1 0,-1-2 0 15,-7-6-1 1,-2-9 1-16,-11-10 0 0,-6-9 0 16,-7-12 0-16,-6-9 1 15,-7-11-1-15,-6-9 0 16,0-4-1-16,-2-3-1 0,3 3-1 16,3 3-1-1,1 6-3-15,6 9-2 16,2 10-7-16,11 13-16 0,3 8-46 15,5 13-1-15</inkml:trace>
  <inkml:trace contextRef="#ctx0" brushRef="#br0" timeOffset="215065.0861">12774 12653 357 0,'0'0'6'15,"0"0"2"-15,0 0 0 16,0 0 3-16,0 0 0 0,0-14 0 16,-5-2 0-1,-2-4-1-15,-1-8-4 0,-3-12-2 0,-4-6-2 16,0-7-2-1,1 2 1-15,2 1-1 16,4 6 1-16,5 8 1 16,5 14 2-16,10 19 1 0,8 11 2 15,8 18 0-15,3 12 1 16,6 7 0-16,1 4-2 0,-4-2-3 16,2 1-12-1,-10 1-51-15,0-15-20 16,-10-6-1-16</inkml:trace>
  <inkml:trace contextRef="#ctx0" brushRef="#br0" timeOffset="215222.4761">12742 12524 484 0,'0'0'1'0,"0"0"1"15,6 0 0-15,6-3 1 0,10-9 0 16,11-6-4-16,9-18-17 15,16-3-58-15,21-11-3 16</inkml:trace>
  <inkml:trace contextRef="#ctx0" brushRef="#br0" timeOffset="216125.41">23574 13203 395 0,'0'0'6'0,"0"12"1"0,0-2 3 16,0 2 2 0,0-3 0-16,1 3 1 0,1-1 2 15,-2-2 0-15,0-9-5 16,0 0-3-16,-6-6-1 0,-5-10-3 16,-3-3-3-1,1-10 0-15,-2 2 0 0,4-2 0 16,2 0 0-1,3 3 0-15,6 2 0 0,3 6 0 16,13 4-9-16,7 9-12 0,1 7-48 16,5-2-13-16</inkml:trace>
  <inkml:trace contextRef="#ctx0" brushRef="#br0" timeOffset="216835.3735">23773 13191 365 0,'0'0'5'16,"0"0"2"-16,0 0 3 16,0 0 1-16,0 0 2 15,4 5 1-15,-4-5 1 0,0 0 1 16,0-7-6-16,-6-6-1 15,-4-4-2-15,-3-9-2 0,0-7-2 16,-3-5-2-16,4-7-2 16,-2-1 0-1,6-3-1-15,6 3-1 0,2 4-1 16,0 4 1-16,10 10-1 16,4 6 0-16,1 7 1 0,5 8 1 15,-1 5 0 1,-2 2 2-16,2 7 0 15,-4 5 1-15,-3 6 0 0,-2 2 0 16,-8 7 2-16,-2 1 0 0,0 2 0 16,0-1 0-16,-1 3-1 15,1-6 1-15,0 1-1 16,0-4 0-16,9-4-1 0,2-5-1 16,3-1 0-16,3-5 0 15,-1-5-1 1,4-1-6-16,-6-2-18 0,-14 0-51 15,25 0-2-15</inkml:trace>
  <inkml:trace contextRef="#ctx0" brushRef="#br0" timeOffset="217184.599">24143 13029 299 0,'0'0'6'15,"0"0"2"-15,-5-12 3 16,0-3-1-16,-1-3 0 0,1-11 2 16,-3-4 3-16,1-3 1 15,-4-4-6-15,5 5-1 0,0 2-1 16,2 10 1-16,2 9 0 16,2 14 0-16,7 0-2 0,4 18-1 15,6 7-1 1,6 5 0-16,4 3 0 0,5-1-3 15,0-2-1-15,-2-7 0 0,-4-6 0 16,-1-8 0 0,-3-9 0-16,-6-3-1 15,-7-13-1-15,-5-4 0 0,-2-10-2 16,1 0-5-16,-1-8-11 16,-1 1-24-16,12 8-34 0,-10 3-2 15</inkml:trace>
  <inkml:trace contextRef="#ctx0" brushRef="#br0" timeOffset="217446.2251">24539 12997 394 0,'0'0'3'0,"0"0"0"0,0 0 1 16,12 4 1 0,-12-4 0-16,9-11 1 0,-5-4-1 15,-1-9 1-15,-3-8-3 16,0-11-1-16,-1-8 0 0,-7-5 0 15,4 1 1 1,-1 4-1-16,2 3 2 0,3 9 2 16,3 13 0-16,4 13 0 15,10 16 0-15,1 19 0 0,7 9-1 16,2 10-1 0,2 8 0-16,1 6-4 0,-3-6-9 0,5-2-35 15,-8-5-34 1,-4-2-1-16</inkml:trace>
  <inkml:trace contextRef="#ctx0" brushRef="#br0" timeOffset="217720.333">24637 12864 443 0,'0'0'4'0,"0"0"1"0,7 0 1 16,5-2 0-1,2-4 0-15,4-2 1 0,4-2 0 16,6-2-2-16,-4-3-7 0,9 2-20 15,1-4-53-15,-10 1-5 16</inkml:trace>
  <inkml:trace contextRef="#ctx0" brushRef="#br0" timeOffset="256857.1464">10190 16978 372 0,'0'0'4'0,"0"0"6"0,0 0 2 16,4 0 3 0,-4 0 1-16,20 0 1 0,-2 2 1 15,7 0 0-15,5-2-3 16,10 0-6-16,8-5-4 15,9 1-5-15,0-11-9 0,10 1-69 16,0 1-4-16</inkml:trace>
  <inkml:trace contextRef="#ctx0" brushRef="#br0" timeOffset="257670.0813">10953 16656 330 0,'0'0'8'0,"0"0"5"15,0 0 4-15,5 14 1 16,1 3 1-16,6 12 2 16,2 7 0-16,4 10 2 0,0 7-7 15,1 5-5 1,2 3-3-16,-1-6-2 0,-6-4-6 15,-1-11 0-15,-8-7 0 16,-2-13 0-16,-4-11 0 16,1-9 0-16,-22-14 0 0,7-17 0 15,-2-11 0-15,-1-9 0 16,2-10 0-16,4-3 0 16,5 3 0-16,7 3-4 0,2 7 0 15,16 12 2-15,6 11 0 16,5 11 2-16,8 11 0 15,0 6-1-15,-1 10 2 0,-4 11 1 16,-5 5 2 0,-9 7 2-16,-10 2-6 0,-8 3 0 0,-12-2 0 15,-5 0 0 1,-8-14 0-16,3 1-4 16,2-12-76-16,0-6-5 0</inkml:trace>
  <inkml:trace contextRef="#ctx0" brushRef="#br0" timeOffset="258562.677">11551 17130 299 0,'0'0'7'0,"8"12"6"16,-2 1 4-16,2 1 2 15,1 3 3-15,0-5 2 16,-3 5 2-16,2-5-1 0,-8-12-6 15,3 9-6 1,-3-9-2-16,-13-13-4 0,1-5-1 16,-3-1-3-16,3-8-3 0,-2-1 0 15,6-1 0 1,3 3 0-16,4 2-3 0,3-1 2 16,8 2 0-16,10 2 0 15,2 4 1-15,6 2-2 16,1 0 2-16,6 3-1 0,-1 3 1 15,1 3 0-15,-1 6 0 0,-4 3 0 32,-3 11 1-32,-5 7 0 0,0 5 1 15,-8 7 1-15,0 2-1 16,-5 1-2-16,2-5 0 0,-1-2 0 16,-3-8 0-16,5-10 0 15,0-6 0-15,1-10 0 16,2-9 0-16,-2-7 0 15,0-7 0-15,-4-6 0 16,-2-5 0-16,-7-2 0 0,-6 3 0 16,-9 6 0-16,-4 8 0 15,-7 10 0-15,-1 11 0 0,-1 8 0 16,3 16 0-16,9 5 0 0,3 3-9 16,13-1-70-16,8-2-4 15</inkml:trace>
  <inkml:trace contextRef="#ctx0" brushRef="#br0" timeOffset="258888.0139">12312 16525 417 0,'0'0'5'16,"0"0"3"-16,-6 20 2 15,6 1 1-15,0 11-1 0,4 9 1 31,1 10 1-31,4 10-1 0,6 6-4 0,-1-2-5 16,6 1-4 0,-4-6-8-16,7-4-24 0,5-10-45 15,-9-10-1-15</inkml:trace>
  <inkml:trace contextRef="#ctx0" brushRef="#br0" timeOffset="259321.576">12171 17048 387 0,'0'0'4'16,"0"0"2"-16,0 0 2 0,13 10 1 15,-2-3 1-15,6-5 0 16,6 3 0-1,4 0 0-15,7-2-3 0,2-1-2 16,3 0-3-16,2-2 0 0,-1 0-1 16,2-2 0-1,-6 0-1-15,1-1 0 0,-3-4-1 16,-5-3 0-16,-1-2 1 0,-8-5-1 16,-5-2 0-16,-2-3 0 15,-6-7 1 1,-7 2 1-16,-4 0-1 0,-8 4 3 15,2 3 0-15,-5 8 1 16,-1 9 1-16,-1 6 1 16,4 14 1-16,4 9 0 15,5 6 1-15,4 2-8 0,4 0 0 16,10-5 0-16,7-4 0 0,7-9 0 16,4-11 0-1,9-13-62-15,2 4-22 16,0-5 0-16</inkml:trace>
  <inkml:trace contextRef="#ctx0" brushRef="#br0" timeOffset="259617.0785">13240 17122 427 0,'0'0'2'0,"-9"1"0"15,9-1-1-15,-14-3-1 16,5-6 0-16,0-8-4 0,-3-3-2 16,1-9 0-1,1-7-2-15,-2-3 4 0,3 1 6 16,-3 4 6 0,0 7 3-16,-6 8 5 0,5 9 3 15,-5 10 1-15,5 3 0 16,0 11-9-16,2-2-11 0,9 1 0 15,2-13 0 1,4 17-6-16,7-3-66 0,8-14-13 16</inkml:trace>
  <inkml:trace contextRef="#ctx0" brushRef="#br0" timeOffset="259841.2868">13330 17065 366 0,'0'0'5'0,"0"0"1"0,-5 0 2 16,5 0-1-16,-11-16-1 16,5-2-1-16,2-11 1 15,4 0 0-15,0-6-3 16,5 1-2-16,5-1 2 16,3 8 1-16,5 12 1 0,3 14 2 15,-4 10-1-15,3 15 1 16,0 10-6-16,-7 2-26 15,8 8-48-15,-3-3-1 16</inkml:trace>
  <inkml:trace contextRef="#ctx0" brushRef="#br0" timeOffset="260144.6619">13724 16686 466 0,'0'0'4'0,"-11"4"0"16,-2 8 3-16,0 5 2 0,-5 7-1 15,-1 3 1-15,0 5-5 0,0 1-4 16,6 3 0 0,9-9 0-16,4 1 0 15,7-13 0-15,11-2 0 0,6-9 0 16,4-1 0-1,0-2 0-15,-3 0 0 0,0 6 0 16,-14 3-3-16,-2 7 2 16,-9 5 0-16,-11 4-3 0,-3 3-13 15,-2-2-60-15,-7-5-3 16</inkml:trace>
  <inkml:trace contextRef="#ctx0" brushRef="#br0" timeOffset="261583.2558">14563 16806 309 0,'0'0'5'16,"0"0"3"-16,0 0 1 15,0 0 1-15,0 0 3 16,0 0 3-16,0 0 2 15,0 0 1-15,0 0-4 16,0 0-2-16,0 0 0 16,0 0-2-16,5 5-2 0,-5-5-2 15,5 12-2-15,-1 1-1 16,-1 5-1-16,5 9-1 0,-2 4 0 16,5 6 1-1,-2 1-1-15,3-1 0 16,1-2 1-16,-2-5-1 0,-1-8 0 15,1-9 0-15,-11-13-1 16,13 0 0-16,-11-15-1 0,0-10-1 16,-2-9-1-16,0-7 0 15,0-5-1-15,0 0-1 0,0 6 1 16,8 8 0 0,2 7 0-16,3 20 2 0,8 8 0 15,0 21 1-15,0 7 1 0,1 5-1 16,1-1 2-1,0-6-2-15,-5-4 1 16,-2-17 0-16,2-8-1 16,-5-16 0-16,6-12 0 15,0-3-1-15,-2 1 1 0,5 3 1 16,2 5 0-16,-1 14 0 16,-2 8 1-16,3 15 0 0,-5 9 0 15,-3 8-2 1,-5-3-11-16,6-3-64 0,-3-1-5 15</inkml:trace>
  <inkml:trace contextRef="#ctx0" brushRef="#br0" timeOffset="261856.5692">15279 16985 430 0,'0'0'8'0,"0"19"0"15,0-4 2 1,0 3 0-16,2 1 1 0,5-1-1 15,3-1 0-15,4-7 1 16,4-10-8-16,-2-7-3 0,3-13 0 16,-5-6-2-1,-2-6 0-15,-6-2 1 0,-6-4 0 16,-3 1 0-16,-11 6 2 16,2 6 1-16,-7 7 0 15,3 8 0-15,0 10-2 16,5 11 0-16,6 9 0 0,4 3 0 15,8 5-21-15,20-4-60 0,-10-2-1 16</inkml:trace>
  <inkml:trace contextRef="#ctx0" brushRef="#br0" timeOffset="262097.1082">15614 16675 452 0,'0'0'4'16,"-7"12"3"-16,1 5 1 0,-6 3 1 15,0 5 0 1,2 3 0-16,-1 3 0 0,3 1-5 16,8-6-4-16,0-4 0 0,11-7 0 15,4-6-4 1,7-6-1-16,0-3-1 16,-1-3 0-16,-1 0 2 0,-4 2 1 15,-7 1 3-15,-8 12 1 16,-1 6 2-16,-12 5-3 0,-5 1-8 15,0 2-66-15,0-4-4 16</inkml:trace>
  <inkml:trace contextRef="#ctx0" brushRef="#br0" timeOffset="262281.7641">15839 16400 456 0,'1'6'6'0,"-1"12"4"15,1 18 1-15,-1 10-1 0,2 12 1 16,2 10-4 0,6 9-7-16,1 5 0 0,-1-4 0 15,8-6 0-15,-6-15-5 16,6-7-78-16,-5-9-2 0</inkml:trace>
  <inkml:trace contextRef="#ctx0" brushRef="#br0" timeOffset="262448.1991">15737 16869 449 0,'0'0'5'0,"0"0"2"0,5-3 2 15,3-1 0 1,10-1 0-16,3-1 1 0,9-5-1 16,11-1-5-16,6-5-4 15,14 0-5-15,4-3-74 0,16-6-4 16</inkml:trace>
  <inkml:trace contextRef="#ctx0" brushRef="#br0" timeOffset="262793.0903">16250 16266 446 0,'0'0'5'16,"-8"15"1"-1,6 2 3-15,1 10 1 0,0 12 1 16,1 13 1 0,4 12-2-16,6 10-8 0,6 3-2 15,1-3 0-15,2 0 0 16,0-13 0-16,4-3 0 0,-9-5-73 16,8-28-11-16</inkml:trace>
  <inkml:trace contextRef="#ctx0" brushRef="#br0" timeOffset="263067.424">16463 16869 443 0,'0'0'5'16,"1"11"2"-16,5 4 0 0,0 5 2 0,5-2-1 15,1 5 1 1,4-3 0-16,0 2-1 16,4-6-2-16,1-7-6 15,0-6 0-15,3-3 0 0,-1 0-2 16,2 1 1-16,-4 2 0 0,4 3 1 15,-2 6 0 1,-3 5 1-16,-2 7 0 16,-5 5 1-16,-8 1-2 0,-5 3 0 15,0-16 0-15,-6 2 0 0,-7-4 0 16,-4 4 0 0,-4-5 0-16,-2 0-5 0,-21 0-28 15,-7-1-48-15,1-5-2 16</inkml:trace>
  <inkml:trace contextRef="#ctx0" brushRef="#br0" timeOffset="263501.9455">17424 16890 413 0,'0'0'3'15,"0"0"2"1,12 3 0-16,-1-3 1 16,3-6 0-16,1-7 1 0,6-6-1 15,-3-5 2-15,1-8-4 16,-9-2 0-16,-1-1 0 0,-9 0 2 16,-5 10 2-16,-8 9 0 15,-4 10 1-15,-7 7-3 0,2 16-3 16,2 7-3-16,1 7 0 15,11 4 0-15,5-3 0 16,8 0 0-16,6-8-19 16,2-7-62-16,12-7-3 15</inkml:trace>
  <inkml:trace contextRef="#ctx0" brushRef="#br0" timeOffset="263752.433">17772 16893 373 0,'0'0'7'16,"0"0"3"-16,-7 0 0 0,7 0 0 15,-6-7 2-15,1-6-1 16,3-8 0-16,2-8 3 0,1-3-6 16,7-5-3-16,3-1 1 15,3 1 0-15,1 7 0 0,6 11 1 16,-1 11 1-1,1 13-4-15,-1 14-1 16,-2 10-3-16,-2 6 0 0,1 0-22 16,-3 4-58-16,1-3-3 15</inkml:trace>
  <inkml:trace contextRef="#ctx0" brushRef="#br0" timeOffset="264221.2348">18738 16818 423 0,'0'0'2'0,"0"0"1"16,8 10-1-16,2-8 1 0,5-2-1 15,-1-7-2-15,7-3-1 16,-4-9 1-16,-1-5-2 16,-6-6 2-16,-4-2 4 15,-6 3 3-15,-9 4 4 0,-2 9 3 16,-11 7 2-16,0 9-1 0,0 15-3 16,2 9-12-1,3 5 0-15,8 1 0 0,9 1 0 16,1-10 0-1,22-4-35-15,2-5-49 0,0-12-2 16</inkml:trace>
  <inkml:trace contextRef="#ctx0" brushRef="#br0" timeOffset="264448.6524">18974 16665 479 0,'0'0'3'0,"0"18"2"15,0-2 0-15,3 1 1 16,4 0 0-16,5-1 1 15,4 0-7-15,2-4 0 16,2-10 0-16,1-8 0 0,3-11 0 0,-7-3-5 16,-4 3 3-1,-3 0 2-15,-2 3 1 0,-8 14 1 16,8 9 2 0,-4 13-4-16,2 7 0 0,1 6 0 15,9 5 0-15,-6-5-17 0,13 0-65 16,6-13-1-16</inkml:trace>
  <inkml:trace contextRef="#ctx0" brushRef="#br0" timeOffset="264783.2891">19344 16351 460 0,'0'0'6'16,"-5"22"2"-1,4 2 2-15,1 15 0 0,0 10 0 16,8 10-3-16,2 6-7 16,3 5 0-16,4-1 0 15,1-13 0-15,3-2 0 0,-7-2-56 16,6-28-28 0</inkml:trace>
  <inkml:trace contextRef="#ctx0" brushRef="#br0" timeOffset="264966.6123">19286 16716 458 0,'0'0'5'0,"0"0"-1"16,0 0 2-16,0 0 1 16,15 5-1-16,5-7 2 15,6-1 0-15,8-9-1 0,8-2-7 16,13-2-5-16,1-9-21 15,6 5-53-15,5 1-4 0</inkml:trace>
  <inkml:trace contextRef="#ctx0" brushRef="#br0" timeOffset="265457.1643">19854 16520 426 0,'0'0'6'16,"0"0"4"-16,0 0 1 0,0 0 1 16,0 0 2-16,-8-2 0 15,-1 2 0-15,-3 2-10 16,-5 7-4 0,1 3 0-16,-4 5 0 0,0 3 0 15,3 3 0-15,8 3 0 16,3-2 0-16,6 0 0 0,12-5 0 15,7-2 0-15,8-4 0 16,3-4 0-16,0 1 0 16,1-3 0-16,-7 1 0 15,-9 3 0-15,-3 3 0 16,-12 5 0-16,-4-1 0 0,-9 4 0 16,-8-4 0-16,2-4 0 15,-5-7-4-15,9-4-25 0,15-3-52 16,-5-11-4-16</inkml:trace>
  <inkml:trace contextRef="#ctx0" brushRef="#br0" timeOffset="265624.7686">20026 16876 455 0,'0'0'2'0,"0"0"-1"15,0 0-2 1,0 0-4-16,-1-14-18 16,1 1-38-16,2-13-14 0</inkml:trace>
  <inkml:trace contextRef="#ctx0" brushRef="#br0" timeOffset="265729.5223">19973 16556 472 0,'0'0'2'15,"-5"10"1"-15,2 4 0 0,3 1 0 16,0 1-1-16,4 0-3 0,7-9-8 15,9-5-40-15,4-2-29 16,8-14-2 0</inkml:trace>
  <inkml:trace contextRef="#ctx0" brushRef="#br0" timeOffset="266027.8837">20288 16214 486 0,'0'0'3'16,"0"9"2"-1,0 11 2-15,0 13 0 0,2 6-4 16,6 11-3-16,1 8 0 15,2 10 0-15,5 0 0 16,1-7 0-16,1-8 0 16,-3-10 0-16,-1-8 0 15,-11-16 0-15,4-6 0 0,-7-13 0 16,-9-4-3-16,-5-9-1 16,-4-2 0-16,-5-3 2 0,-1 1 2 15,2 8 1 1,0 4 0-16,1 5 0 0,5 10 1 15,4 8-1-15,8 5 0 16,4 4 0-16,3 2-1 16,9-4 0-16,7-7 0 15,6-8-8-15,16-18-50 16,-3 6-24-16,0-8-1 0</inkml:trace>
  <inkml:trace contextRef="#ctx0" brushRef="#br0" timeOffset="266288.7687">20568 16711 479 0,'0'0'4'15,"0"0"0"1,0 0 1-16,0 0 0 0,0 0 0 16,5-2 2-16,10-8-5 15,1-5-2-15,4 1 0 0,3-7 0 16,-6-6 0-16,-1-2 0 16,-7 2 0-16,-6 2 0 15,-3 9 0-15,-9 3 0 0,-5 9 0 16,-3 4 0-16,-1 12 0 15,4 12 0-15,0 5 0 0,9 5 0 32,5 0 0-32,7 3 0 0,10-2 0 15,9-8 0-15,8-2 0 16,4-13 0-16,14-12-72 0,-1 0-14 16</inkml:trace>
  <inkml:trace contextRef="#ctx0" brushRef="#br0" timeOffset="283750.5864">11845 17880 430 0,'0'0'4'0,"0"0"2"15,0 0 1-15,0 0 1 0,0 0 1 16,-10-7 1-1,10 7 1-15,0 0 0 0,-11-4-3 16,11 4-1-16,0 0-7 16,-8-5 0-16,8 5 0 0,0 0 0 15,-11-8 0 1,11 8 0-16,-12-2 0 0,12 2 0 16,-13 0 0-1,13 0 0-15,-19 2 0 0,9 3 0 16,10-5 0-16,0 0 0 0,0 0 0 15,-12 9 0 1,1-1 0-16,-2 1 0 0,2 2 0 16,4 3 0-1,1-2 0-15,-3 0 0 16,1 2 0-16,13-1 0 0,0-2 0 16,3 2 0-16,24 20 0 15,-6-13 0-15,-26-20 0 0,27 19 0 16,-1 1 0-1,-26-20 0-15,0 0 0 0,12 12 0 16,-3-1-21 0,2 2-57-16,1-1-2 0</inkml:trace>
  <inkml:trace contextRef="#ctx0" brushRef="#br0" timeOffset="284152.6654">12069 17706 381 0,'0'0'9'0,"0"0"2"16,0 0 5-16,0 0 1 15,0 0 1-15,0 0 2 16,0 13 1-16,3-2-3 0,0 6-18 15,-3-17 0 1,0 0 0-16,8 31 0 16,-1-1 0-16,0-4 0 0,0-2 0 15,2 8-29-15,1-3-54 16,-2 0-2-16</inkml:trace>
  <inkml:trace contextRef="#ctx0" brushRef="#br0" timeOffset="284380.0506">12038 17976 443 0,'0'0'3'15,"0"0"3"-15,0 0 1 0,0 0 1 16,0 0 0-1,6 0 0-15,-6 0 1 16,19-5-1-16,-5-3-4 0,4 0-6 16,0-2-16-16,5-2-59 15,5-2-3-15</inkml:trace>
  <inkml:trace contextRef="#ctx0" brushRef="#br0" timeOffset="285154.6518">12494 17890 412 0,'0'0'5'15,"0"0"2"1,0 0 1-16,0 0 1 0,0 0 0 15,0 9 1-15,0 2 0 16,1-2 1-16,4 3-4 16,-5-12-2-16,7 31 1 0,-7-31-2 15,0 0 0-15,0 0 0 16,5-10-4-16,-5 10 0 0,7-21 0 16,-3 10 0-16,2-3 0 15,2 0 0-15,3 0 0 16,3 1 0-1,-1-1 0-15,8 2 0 0,-2 2 0 16,3 1-3 0,2 2-4-16,4 2-7 0,-3 0-8 15,2 2-11-15,-3 1-4 0,0-1-3 16,-2 0 3-16,-2-3 9 16,-1 1 12-1,-4-1 15-15,-1 0 13 0,-5-1 16 16,-9 7 7-16,10-10 5 0,-10 10-1 15,0 0-6-15,0 0-6 16,0 0-8-16,0 12-14 0,0-12-5 16,0 27 0-16,0-27 0 15,7 33 0 1,-1-16 0-16,2-2 0 0,4-1 0 16,-3-6 0-16,3-1 0 15,3-4 0-15,-2-3 0 16,3 0 0-16,-3 0 0 15,2-5 0-15,-3 0 0 0,4 1 0 16,-2 2 0 0,2 0 0-16,-3 2 0 0,2 0 0 15,-15 0 0-15,0 0-81 16,24 0-5-16</inkml:trace>
  <inkml:trace contextRef="#ctx0" brushRef="#br0" timeOffset="286302.9638">12076 17931 387 0,'0'0'7'0,"0"0"4"0,0 0 2 16,0 0 2 0,0 0-1-16,-6 19 0 15,3-9 1-15,-2 0-1 0,5-10-7 16,0 29-2 0,0-29-4-16,11-8 0 0,-3-4-1 15,2 2 0-15,4 1 1 16,1 2-1-16,4 3 2 0,-19 4-2 15,26 0 0-15,2 0-1 16,7 0 2-16,42 6-1 16,-36-4 1-16,1-1-2 15,1 1-2 1,-1-2 0-16,0 0-4 0,2 0-8 16,-5 0-23-16,2 0-42 15,4 0 0-15</inkml:trace>
  <inkml:trace contextRef="#ctx0" brushRef="#br0" timeOffset="287049.2746">13962 16516 370 0,'0'0'7'0,"0"0"5"16,1-10 1-16,-1 10 2 16,14-19 0-16,0 2 1 0,6-5-1 15,7-6 2-15,3-2-10 16,11 1-6-16,3-7-16 0,0 6-61 16,9 6-3-1</inkml:trace>
  <inkml:trace contextRef="#ctx0" brushRef="#br0" timeOffset="287583.8156">14801 16116 419 0,'0'0'6'16,"0"0"2"-16,0 0 3 16,-14 0 0-16,4 0 1 0,-3 2 0 15,-5 4 1-15,-3 4-1 16,-3 4-5-1,4 1-7-15,1 6 0 0,5 1 0 16,7-1 0-16,7 2 0 0,3-7-5 16,11-1 0-1,8-6-1-15,4-1 0 0,0-6 0 16,1 1 1-16,-5 4 1 0,-7 0 2 16,-8 7 1-16,-7 6 0 15,-3 4 1-15,-9 3-5 16,-7-3-25-16,0-1-46 15,0-5 0-15</inkml:trace>
  <inkml:trace contextRef="#ctx0" brushRef="#br0" timeOffset="287783.4769">15023 16035 442 0,'0'0'6'0,"0"23"1"0,-3 1 1 16,1 7 1-16,0 6-1 16,2 7 0-16,0 2-1 0,3 1-3 15,5-2-16-15,-4 1-56 16,9-17-12 0</inkml:trace>
  <inkml:trace contextRef="#ctx0" brushRef="#br0" timeOffset="287948.2704">14930 16225 354 0,'0'0'4'0,"0"0"3"16,0 0 1 0,5-5 0-16,5 3 1 0,8-5-2 15,8 0-8-15,-1 2-41 16,17-6-23-16,7-6-5 15</inkml:trace>
  <inkml:trace contextRef="#ctx0" brushRef="#br0" timeOffset="288599.7179">15308 16211 300 0,'0'0'7'0,"1"9"3"0,-1-9 3 16,3 18-1 0,-2-4 0-16,1-3 2 0,0 2-1 15,-1-2 3 1,-1-11-6-16,5 13-2 0,-5-13 1 15,0 0-1-15,0 0 1 0,0 0 1 16,-6-11-1 0,1 1-2-16,-2-3-2 15,-3-1-1-15,4-2-1 0,0 3-2 16,4-2 0-16,2 0-1 16,0-1 0-16,3 2-1 0,7 3 0 15,6 1 1-15,3-1-3 16,4 3-3-16,5-2-13 15,5 1-33-15,2 7-24 0,-2-1-3 16</inkml:trace>
  <inkml:trace contextRef="#ctx0" brushRef="#br0" timeOffset="288861.1009">15574 16058 377 0,'0'0'7'0,"0"0"2"16,0 6 2-16,0 7 2 0,0 5 1 15,0 2 0-15,4 2 0 16,5 2 0-16,-3-1-6 16,6-4-2-16,3-9-4 0,-1-6 0 15,1-4-2-15,0-9 0 16,0-8 0-16,-2 1 0 0,1 2 1 16,-4 5-1-16,-3 7 1 15,3 2-1 1,0 15 1-16,-3 6 0 0,4 5-1 15,4 3-3-15,-4-4-19 16,-4-5-55-16,11-8-3 0</inkml:trace>
  <inkml:trace contextRef="#ctx0" brushRef="#br0" timeOffset="289167.3943">16013 15976 387 0,'0'0'6'0,"0"0"1"15,0 0 2-15,-13 3 0 0,13-3 2 16,-19 23 1-1,10 2 2-15,-1 4-1 0,-4 5-4 16,8 5-3 0,2 0 0-16,4 1-2 0,3-8-2 15,9-6-4-15,3-13-5 16,6-9-18-16,3-6-51 0,-2-15-4 16</inkml:trace>
  <inkml:trace contextRef="#ctx0" brushRef="#br0" timeOffset="289319.1166">16139 15831 429 0,'0'0'5'16,"4"17"2"-16,-1 4 1 15,2 13 2-15,0 8 0 16,7 8-1-16,-1 4 1 0,4 7-2 16,-2-8-10-16,8 1-28 15,-3-10-47-15,-4-10-4 16</inkml:trace>
  <inkml:trace contextRef="#ctx0" brushRef="#br0" timeOffset="289486.3983">16119 16150 428 0,'0'0'2'0,"0"0"3"15,0 0 3-15,0 0 0 0,4-9 1 16,10 1-1-16,8-5 0 15,6-3-4-15,18-2-13 16,-6 2-63-16,18-8-8 0</inkml:trace>
  <inkml:trace contextRef="#ctx0" brushRef="#br0" timeOffset="290044.8114">16492 15998 334 0,'0'0'8'0,"-2"4"2"0,-3 6 4 16,0 7 5-16,2 5-1 15,-2 7 0-15,5 6 1 0,0 0-1 16,1 3-6-16,5-3-4 16,9-6-3-1,-3-10-3-15,10-9-1 0,-2-10-1 16,5-8-2-16,0-6-1 15,1-3-1-15,2 3 0 0,1 4 0 16,-3 9 0-16,-2 4 1 0,-1 14 0 16,-5 3 1-1,-2 2 1-15,-2 2-3 0,-7-8-7 16,4-6-26 0,-11-10-37-16,15-5-2 0</inkml:trace>
  <inkml:trace contextRef="#ctx0" brushRef="#br0" timeOffset="290472.9416">16948 16361 345 0,'0'0'6'0,"0"0"0"15,0 0 2 1,0 0 3-16,0 0 1 0,4-15 0 16,-4-1 2-16,0-2 1 15,-2-7-6-15,-5 0-1 16,2-1-1-16,1 1-2 16,-1 5 0-16,2 3-2 15,3 6-1-15,6 3 0 0,2 3-1 16,9 3-1-16,-1-2-5 0,9 3-23 15,16-3-48 1,-15-1 0-16</inkml:trace>
  <inkml:trace contextRef="#ctx0" brushRef="#br0" timeOffset="291184.852">17283 16115 421 0,'0'0'4'16,"0"0"2"-16,0 0 2 0,-3-4 1 15,3 4-1-15,-6-9 0 16,6 9 1-16,-7-14 1 0,7 14-4 16,0 0-1-1,-12-10-3-15,12 10 0 16,0 0 0-16,-9-1 0 0,9 1-1 16,-11 0-1-16,11 0 0 15,-9-4-3-15,9 4 3 16,0 0-2-16,-11-10-1 0,11 10 1 15,0 0 0-15,-11-5 0 16,11 5 0-16,0 0 0 16,0 0-1-16,-11 0 2 0,11 0 0 15,-5 12 1-15,5-12 0 0,-6 11 1 16,6-11 0 0,-10 10 1-16,10-10-1 15,-8 9 0-15,8-9-1 16,-9 2 1-16,9-2-1 0,-8 2 0 15,8-2 0-15,-11 6 0 16,11-6 0-16,-10 11 0 0,4 1 0 16,-1-1 0-16,5 2 0 15,0 2 0 1,2 4 0-16,0-4 0 0,2 2-1 16,7-5 1-16,0-3 0 15,-1-4-1-15,4-5 1 0,0-2 0 16,-1-4 0-16,2 2-1 15,0 4-2-15,2 1 0 16,-3 13-2-16,3 4 0 16,-3 4 0-16,5 1 0 0,-3-5 0 15,1-6-4 1,-1-12-9-16,-4-10-3 16,3-15-1-16,-6-15-9 0,2-10-13 15,-4-11-6-15,3-4 4 16,-4 0 28-16,-3-1 22 0,4 9 17 15,-2 4 5-15,3 19 13 16,-3 10 17-16,-3 24 5 16,0 0-6-16,11 30-20 15,-6 19-15-15,-1 4-20 16,7 9 0-16,-1-2 0 0,4 1 0 16,0-9 0-16,4-3-54 15,-1-10-31-15</inkml:trace>
  <inkml:trace contextRef="#ctx0" brushRef="#br0" timeOffset="291855.0678">18209 15795 427 0,'0'0'5'0,"0"0"2"0,0 0 1 16,-1 9 1-16,1 3 1 16,-1 9-1-16,0 12 1 15,0 11 2-15,1 7-6 16,0 6-1-16,2 5-2 0,1-1-3 16,4-5 0-16,2-10 0 0,-3-12 0 15,2-13-2-15,-8-21-7 16,0 0-4-1,0 0-1-15,0-16-3 0,-14-5 0 16,-4-4 1 0,-3 5 2-16,-8-5 5 0,4 11 8 15,-7 3 7-15,3 7 4 16,0 4 4-16,7 1 1 0,3 7 0 16,11-2 1-1,8-6-3-15,5 0-3 0,19-7-4 16,13-12-5-16,13-5-5 15,8-11-18-15,-7 0-56 16,21 3-4-16</inkml:trace>
  <inkml:trace contextRef="#ctx0" brushRef="#br0" timeOffset="292640.2093">18670 16109 319 0,'0'0'8'16,"0"0"1"-1,0 11 3-15,1 0 1 16,4 2 3-16,0 4 0 15,1 1 0-15,0 1 1 0,2 0-5 16,-3-3-5-16,3-4 0 16,-8-12-2-16,0 0 0 0,0 0-2 15,0-9 1-15,-3-11-2 16,-5-2 1-16,1-5-3 0,-1-1 0 16,5 2-1-1,-1 4 0-15,5 6 0 0,-1 16 2 0,8-8-1 16,9 8 0-1,4 6 1-15,7-1 0 16,7-2 0-16,2-3-1 0,5-3 1 16,-2-8-2-1,-4-7 0-15,-4-2 1 0,-6 1 0 16,-7-2 0-16,-7 3 2 0,-7 4-1 16,-5 6 1-1,0 8 0-15,-19 1 2 16,4 15 1-16,-1 10 0 0,1 6 0 15,0 6 0-15,2 2 1 0,7-4-6 16,6-3 0 0,5-10-4-16,14-8-31 0,3-11-45 15,4-4-3-15</inkml:trace>
  <inkml:trace contextRef="#ctx0" brushRef="#br0" timeOffset="293097.4345">19279 15984 369 0,'0'0'6'0,"0"0"5"15,0 0 1-15,0 0 0 0,0 0 2 16,-8-8 0-16,8 8-1 16,0 0 1-16,-12-6-6 15,12 6-4-15,0 0-1 0,-9-7-2 16,9 7 1-16,0 0-1 15,-13-9-1-15,13 9 1 0,-9-2-1 16,9 2-1 0,-13 0 0-16,13 0-1 15,-14 0-1-15,14 0 0 0,-17 10-1 16,9-1 1-16,-3 4 0 0,-1 6 2 31,5 2 0-31,-6 0 0 0,8 2 2 16,1-4 0-16,4-2 0 15,3-5 0-15,9-5-1 0,5-7-1 16,8 0 0-16,1-7-1 16,3 2-1-16,3 5 0 0,-2 0-1 15,-4 12 0 1,-2 8 0-16,-10 6 2 16,-4 8 1-16,-10 0 2 0,-1 5 1 15,-14-3 1-15,-6-7 1 0,-8 0 1 16,0-14-4-16,0-6-10 15,-2 5-52-15,11-22-15 0</inkml:trace>
  <inkml:trace contextRef="#ctx0" brushRef="#br0" timeOffset="293368.385">19492 16082 427 0,'0'0'6'16,"-5"17"2"-16,1-5 0 0,2 6 1 15,1-4 0-15,1 2 0 16,-2-1 0-16,12-3 0 16,-1-10-6-16,3-2-3 0,4 0-1 15,-3-3 0-15,4 2 0 16,-5 5 0-16,1 7-1 15,1 6 1-15,0 3-1 0,0 5-10 16,1 9-52-16,2-21-14 16</inkml:trace>
  <inkml:trace contextRef="#ctx0" brushRef="#br0" timeOffset="293726.9856">19751 15858 429 0,'0'0'5'0,"0"0"3"16,0 16 2-16,0 1 0 16,1 12 1-16,4 8 2 15,0 8-1-15,0 4 1 0,4 4-13 16,0 0 0-16,2-6-3 15,10-8-46-15,-2-3-32 16,-3-12-2-16</inkml:trace>
  <inkml:trace contextRef="#ctx0" brushRef="#br0" timeOffset="294218.918">20121 16080 434 0,'0'0'5'16,"0"0"1"-16,0 0 2 0,-6 8 0 16,6-8 0-1,0 0 0-15,0 0 1 16,-5 9 0-16,5-9-4 0,0 0-2 16,0 0-1-1,-7-7-1-15,7 7-1 0,0 0 0 0,-12-10 0 16,12 10-1-1,0 0 0-15,-10-8-1 0,10 8 0 16,0 0 1-16,-9-6 0 16,9 6-1-16,0 0 0 15,0 0 0-15,-13 0 0 0,13 0 0 16,0 0 0-16,0 0 0 16,-8 1 0-16,8-1 1 15,-11 6 1-15,11-6 0 0,-16 10 0 16,7-5 0-1,0 4 0-15,-2 0 0 0,2 4 1 16,0-1-2-16,1 2 0 16,4-1 1-16,3-1-1 15,1 0 1-15,0-3 0 0,0-9 0 16,14 10 1-16,-2-7-1 16,-2-3 1-16,4 0-1 0,-2 2-2 15,3 1-3 1,-2 1-6-16,4 3-21 0,0 0-44 15,-3-3-2 1</inkml:trace>
  <inkml:trace contextRef="#ctx0" brushRef="#br0" timeOffset="294378.8014">20227 15845 423 0,'0'0'7'0,"4"20"2"0,1 6 2 16,-1 10 2-16,1 6-1 0,1 4 1 15,3 4 0-15,4 1-3 16,-4-2-10 0,2-13-11-16,3-10-67 0,-5-9-4 15</inkml:trace>
  <inkml:trace contextRef="#ctx0" brushRef="#br0" timeOffset="294551.5967">20159 16136 436 0,'0'0'3'16,"0"0"2"-16,0 0 1 0,0 0 0 15,10-5 1-15,6-3-1 16,9 0-3-16,3-8-8 0,12 2-67 16,6-1-5-1</inkml:trace>
  <inkml:trace contextRef="#ctx0" brushRef="#br0" timeOffset="294987.5655">20611 16194 313 0,'0'0'2'0,"0"0"1"15,0 0 2 1,14-10-1-16,-6 0-1 0,1-2 1 16,-1-5-1-16,-3-2 4 15,-2-1 4-15,-3-1 5 0,-6 5 3 16,-9 5 1-16,0 4 2 16,-6 7 1-16,2 3 0 15,-1 9-4-15,5 7-5 16,6 3-14-16,4 0 0 15,5 2 0-15,6-8-8 0,14-2-40 16,3-4-33-16,-2-5-1 16</inkml:trace>
  <inkml:trace contextRef="#ctx0" brushRef="#br0" timeOffset="295248.6793">20783 16225 374 0,'0'0'6'16,"0"0"1"-16,1-5 1 15,-1-6 1-15,1-2 2 0,-1-4 1 16,0-2 0-16,0-5 1 16,0 0-6-16,0-1 0 15,0 5-2-15,0 2-1 16,3 4-1-16,4 6-1 0,2 5-2 15,0-1-4-15,9 4-10 16,-2-1-27-16,-6 1-37 0,11 0 0 16</inkml:trace>
  <inkml:trace contextRef="#ctx0" brushRef="#br0" timeOffset="295505.9462">20978 15979 365 0,'0'0'8'0,"0"0"3"16,0 0 3-16,-7 7 0 0,7-7 1 15,-8 14 1 1,5 1 1-1,0 2 0-15,3 5-7 0,0-1-3 0,4 1-4 16,3-1-1 0,5-3-1-16,4-6-1 0,3-7-2 15,-2-2 1-15,5-2 1 0,3-1-1 16,-5 2 1 0,0 6 0-16,0 4 0 15,-6 7 1-15,-2 8 1 0,-4 6 1 16,-8 4 0-16,-5 3 0 15,-12 3 0-15,-3-3-3 16,-12-5 0-16,-2-5 0 0,1-5 0 16,-6-16-12-16,-6-3-68 15,16-5-3-15</inkml:trace>
  <inkml:trace contextRef="#ctx0" brushRef="#br0" timeOffset="296254.4854">21676 16340 421 0,'0'0'3'15,"0"0"1"-15,-4-11 1 0,0-2 0 16,0-3 0-16,-2-5 1 16,0-4-1-16,4-2 0 0,2 1-2 15,0 4-2-15,5 0-1 0,7 5 1 16,3 6 0 0,5 6 0-16,3 5 1 15,0 4 0-15,1 5 0 16,-2 7 0-16,-3 5 1 0,0 3-1 15,-7 1 0-15,1-1 0 16,-2-1-1-16,-5-6 0 0,7-4 1 16,-3-6-2-1,0-7 1-15,5-7-2 16,-4-7 1-16,2-4-1 0,-4-7 1 16,-6 5 0-16,-3-4 1 15,-3 4 0-15,-12 7 0 0,-1 9 1 16,-7 4-1-16,4 9 0 0,0 10-1 15,1 3-4-15,10 6-10 16,3 3-44-16,7-13-21 16,9-7-2-1</inkml:trace>
  <inkml:trace contextRef="#ctx0" brushRef="#br0" timeOffset="296425.1788">22075 15850 464 0,'0'0'4'15,"0"13"1"1,0 9 2-16,0 6 0 16,2 8 0-16,4 6 1 0,3 5 1 15,0 5-9-15,5-6 0 0,2-1 0 16,2-9-4-16,5-13-52 16,-5 1-26-16,-1-9-2 15</inkml:trace>
  <inkml:trace contextRef="#ctx0" brushRef="#br0" timeOffset="296674.792">22267 16216 391 0,'0'0'4'15,"0"0"2"1,7 4 0-16,-1-4 1 0,9 0 0 16,-2 0 0-16,6-3 0 15,0-5 0-15,0-6-4 0,-3 1-2 16,-4-1 3-16,-6 1 1 0,-5 3 2 15,-1 10 1 1,-6-7 1-16,-5 12 0 16,-4 9 0-16,6 6 0 0,-1 4-4 15,9 6-5-15,1-4 0 16,8 1-4-16,4-8-14 16,9-6-61-16,7-5-4 0</inkml:trace>
  <inkml:trace contextRef="#ctx0" brushRef="#br0" timeOffset="296929.1314">22671 16099 439 0,'0'0'6'16,"0"0"2"-16,0 0 2 0,-11-3 0 15,2 3 1 1,-1 0 1-16,-5 6-1 0,2 1-7 16,-3 3-4-16,2 2 0 15,0 2 0-15,4 0 0 0,5 1 0 16,2-3 0-16,3-2 0 15,4 2 0-15,4-4 0 16,3 1 0-16,1 1 0 0,-3 0 0 16,0 4 0-1,-4 6 0-15,-5 1 0 0,0 4 0 16,-9 5 0-16,-5-3 0 0,-1 5-20 16,9-9-59-16,-13-3-3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4T15:44:16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434 1276 347 0,'0'0'9'0,"0"0"3"0,0 0 1 16,0 0 1-16,-11 0 1 15,11 0-1-15,0 0 1 0,0 0 1 16,0 0-8-1,0 0-1-15,-3 9-2 0,3-9 0 16,2 25 0 0,9 7 1-16,4 4 0 0,2 9-1 15,4 9-1-15,-1 4-1 0,3 5-1 16,-3-5-2 0,-4-12 0-16,-4 0 0 0,0-9 0 15,-4-6 0 1,0-9 0-16,-6-5 0 0,-1-9 0 15,-1-8 0-15,-5 0 0 16,-5-8 0-16,-6-12 0 0,-1-13 0 16,-6-1 0-16,-4-10 0 0,3-2 0 15,-3-7 0-15,17 29 0 16,-2-8 0-16,-1-2 0 16,6-2 0-1,-2 1 0-15,3-3 0 0,4 5-3 16,-1-1 0-1,3 2 2-15,1 0-1 0,6 4 1 16,2 1 1-16,-1 4 0 16,6 1-1-16,1 4 1 0,1 4 0 15,0 2 0 1,2 9 0-16,0 3 2 0,-2 8-1 16,1 9 0-16,-9-1 1 15,17 28 0-15,-5 8 1 0,-5 2-3 16,-12-2 0-1,1-7 0-15,-3-4 0 0,6-9 0 16,2-21 0-16,4-5 0 0,9-6 0 16,5 0 0-1,4 0 0-15,2-3 0 0,1-3 0 16,5 3 0-16,-6 3 0 0,0 3 0 16,-4 11 0-1,-2-1 0-15,-7 10 0 0,-10 8 0 16,-7 5 0-16,-4 3 0 15,-13 4 0-15,-13-4 0 16,-3 0 0-16,-11-5 0 0,0-7 0 16,-8-16 0-1,-2-11 0-15,4-6 0 0,-2-16 0 0,12 5-21 16,1-10-60 0,13 1-4-16</inkml:trace>
  <inkml:trace contextRef="#ctx0" brushRef="#br0" timeOffset="854.3127">1409 1422 350 0,'0'0'7'0,"0"0"7"16,0 0 1-16,0 0 1 16,-9-5 4-16,9 5-1 0,0 0 2 15,-11-8 0 1,11 8-8-16,-10-10-4 16,10 10-3-16,-14-12-6 0,14 12 0 15,-17-16 0-15,9 9 0 0,-2 2 0 16,2-3 0-1,-1-1 0-15,-2 2 0 0,1-1 0 16,0 3 0 0,10 5 0-16,-18-12 0 0,10 8 0 0,-2 3 0 15,2-2 0 1,8 3 0-16,-15 0 0 16,15 0 0-16,-15 0 0 0,15 0 0 15,-12 6 0 1,12-6 0-16,-11 9 0 0,11-9 0 0,-16 20 0 15,3 2 0 1,4 4 0-16,1 3 0 0,5 6 0 16,-2 3 0-16,5-2 0 15,8 0 0-15,5-7 0 16,5-9 0-16,4-9 0 0,6-8 0 16,-2-7 0-16,6-13-2 15,-3-10-3-15,1 0 0 16,-4 3 0-16,0-1 0 15,-9 7 2-15,-2 7 0 0,-4 11 1 16,1 8 1-16,-3 12 0 16,2 3-6-16,-1-2-12 15,1-7-39-15,5 4-21 0,-3-7-1 16</inkml:trace>
  <inkml:trace contextRef="#ctx0" brushRef="#br0" timeOffset="1138.3119">1686 1170 413 0,'0'0'4'15,"0"0"3"-15,0 0 1 16,0 0 2-16,0 0 1 0,0 0 1 15,0 0 1-15,-11 3-1 16,11-3-4-16,-9 12-2 0,5 0 1 16,-1 3-7-16,-3 11 0 15,0 11 0 1,4-2 0-16,4 9 0 16,5-1 0-16,10-6-12 0,6-13-14 15,-8-20-53-15,4-2-6 16</inkml:trace>
  <inkml:trace contextRef="#ctx0" brushRef="#br0" timeOffset="1331.9605">1769 870 419 0,'0'0'6'0,"0"0"2"16,0 0 3 0,0 4 1-16,4 12 1 0,4 0 0 15,2 10 0-15,2 2 0 16,1 3-10-16,1 2-3 0,13 17 0 15,11 24 0 1,6 2 0-16,-3 3-6 0,4 6-28 16,-3-28-47-16,-17-22-4 0</inkml:trace>
  <inkml:trace contextRef="#ctx0" brushRef="#br0" timeOffset="1821.928">1821 1301 419 0,'0'0'8'0,"0"0"0"0,0 0 1 15,-5 5 0-15,5-5 1 16,0 0 0-16,5 4 2 16,-5-4-1-16,18 0-8 15,-2-4 0-15,2 0 0 16,1-4-1-16,8-2-3 0,0-2-1 15,2-1-2-15,1-1 1 0,2 0-1 16,-1-1 1 0,1-3 1-16,-1 2 1 15,-1-1 1-15,-6 1 2 16,-3 2 1-16,-2 2 1 0,-6 4 0 16,-1 0 0-16,-12 8-1 15,12-8 1-15,-12 8-4 16,0 8 0-16,0 2 0 15,0 2 0-15,0 2 0 0,0-1 0 16,4 2 0-16,3 1 0 16,7-3 0-16,-1-1 0 0,6-3-7 15,-3-3-1 1,3-2 1-16,-1 0 0 0,-1-4 1 16,1 0-1-16,-2-7 4 15,-2 2 0-15,-1-1 4 0,-2-1 0 16,-1 1-1-1,-10 6-3-15,18-3-9 0,-9 0-25 0,2 3-41 16,1 2-1 0</inkml:trace>
  <inkml:trace contextRef="#ctx0" brushRef="#br0" timeOffset="2575.3624">2427 1099 198 0,'0'0'6'0,"0"0"2"0,0 0 3 0,0 0 5 16,5-11 0-1,-5 11 3-15,2-12 2 0,-2 12 1 16,0-17-2 0,-1 6 0-16,1 11-1 0,-8-16-1 15,8 16-1-15,-16-14-3 16,5 9 1-16,1 2-1 0,-4 3-2 16,3 0-4-1,-2 3 0-15,1 4-3 0,-1 3-1 16,10 2-2-16,-1 0-1 0,4 5-6 15,4 0-4 1,0-3-19-16,8 1-50 16,5 3-3-16</inkml:trace>
  <inkml:trace contextRef="#ctx0" brushRef="#br0" timeOffset="2910.5025">2724 1146 339 0,'0'0'6'15,"0"0"3"-15,0 0 3 0,0 0 2 16,0 0 2-16,0 0 0 16,0 0 3-16,0 0 1 0,0 0-6 15,0 0-4 1,0 0-2-16,0 0-1 15,-8-17-1-15,2 3-2 0,-3-5-1 16,5-1-3-16,-2-2 1 16,-2-1 0-16,0 2-1 0,8 21-2 15,-7-29 0 1,0 3 0-16,3 3 0 16,-1-3 0-16,5 1-2 0,0 0-5 15,7 0-11-15,17-16-28 16,-7 34-28-16,4 3-4 15</inkml:trace>
  <inkml:trace contextRef="#ctx0" brushRef="#br0" timeOffset="3131.1746">3047 1042 383 0,'0'0'8'16,"0"0"0"-16,0 0-1 0,0 0 1 16,0 0-1-1,-5-5-2-15,3-8-4 16,-1-1-3-16,3 14-10 0,-4-21-2 15,-1 2 6-15,-3-8 4 16,3 3 6-16,-4-1 4 16,-3-1 5-16,3 4 2 0,-1 0 2 15,1 1 2-15,2-2-9 16,7 23-13 0,-3-29-48-16,3-12-21 0,0 41-3 15</inkml:trace>
  <inkml:trace contextRef="#ctx0" brushRef="#br0" timeOffset="3864.2003">3339 705 426 0,'0'0'5'0,"0"0"0"16,0 0 2 0,0 0 1-16,0 0 2 15,0 0 0-15,0 0 2 16,0 0 1-16,0 0-4 0,0 0-3 15,0 0-6 1,0 0 0-16,0 0 0 0,0 0 0 16,-1-3 0-16,-3 2 0 0,-2-1 0 15,2-1 0 1,-1 3 0-16,-1-2 0 0,1-1 0 16,-10-14 0-1,5 7 0-15,1 1 0 0,-4-3 0 16,13 12 0-16,0 0 0 15,-11-8 0-15,1 2 0 16,0-2 0-16,0 1 0 0,10 7 0 16,0 0 0-1,0 0 0-15,0 0 0 0,-4-1 0 16,-2 1 0-16,2-2 0 16,-2 1 0-1,1 1 0-15,1-1 0 0,-1 0 0 16,-29 28 0-16,34-27 0 0,-8 25 0 15,3-11 0 1,3 6 0-16,2 1 0 16,0-1 0-16,0 1 0 0,6 5 0 15,-1-7 0-15,4 3 0 16,2-7 0-16,2 1 0 16,0-2 0-16,0-2 0 0,-13-12 0 15,30 0 0-15,-30 0 0 16,0 0 0-16,19-6 0 15,1-3 0-15,-20 9 0 0,17-29 0 16,-1 0 0 0,-9 7 0-16,1 0 0 0,-8 22 0 15,11-45 0-15,-11 45 0 16,4-13 0 0,-4 13 0-16,0 0 0 0,0 0 0 15,14 5 0-15,-7 10 0 0,-1 4 0 16,5 0 0-1,-1 3 0-15,7-1 0 0,-2 0 0 16,5-4 0-16,-3 4 0 16,5-6 0-16,-5-6 0 15,0-2 0-15,1-2 0 0,-5 0-24 16,-2 3-57-16,2-3-1 16</inkml:trace>
  <inkml:trace contextRef="#ctx0" brushRef="#br0" timeOffset="64212.3231">5556 6389 62 0,'0'0'3'16,"0"0"6"-16,0 0 6 0,-8-10 9 15,8 10 5 1,0 0 7-16,0 0 2 0,0 0 1 15,0 0-2-15,-7-11-3 16,7 11-6-16,0 0-4 0,0 0-4 16,0 0-6-1,-10-5-3-15,10 5-1 0,-13-5-1 16,2 2-1 0,-1 1-2-16,-2 2-1 0,-2 0-2 15,-3 0-1-15,2 0 0 0,-3 0-1 16,-2 0 0-16,2 0 0 15,1 2-1-15,-2 3 1 0,-1 1 0 16,2 2-1 0,-2 2 1-16,0 1-1 15,4 4 0-15,0-2 0 0,-1 5 0 16,4 3 1-16,0 3-2 0,5 5 1 16,0-1 0-1,2 4 1-15,2 2-1 0,2 2 0 16,0 1 1-16,3-3-1 15,1 3 1-15,1-2-1 16,5-1 1-16,0 2-1 16,5-2 0-16,2-2 1 0,3 1-1 15,0-5 0-15,5-2 0 16,2-5-1-16,2-6 1 0,0-3-1 16,4-2 1-1,4-10 0-15,1 0 0 0,3-10 0 16,-2-4 0-1,2-7 1-15,-2-4-1 0,2-4 1 16,-3-5-1-16,-3-5 1 16,-1 0 0-16,-4-6-1 15,-3-1 1-15,-5-1 0 0,-4-1 0 16,-6 2 0-16,-1-2 0 16,-7 6 0-16,-5 1 0 0,-6 5 1 15,-8 2-1-15,-4 5 0 16,-10 4 1-16,-2 4-1 15,-2 7 1-15,-4 2-1 16,-2 5-1-16,3 7-2 16,0-2-6-16,11 2-35 0,3 3-34 15,10 4-4-15</inkml:trace>
  <inkml:trace contextRef="#ctx0" brushRef="#br0" timeOffset="65740.6253">6045 6004 292 0,'0'0'10'0,"0"0"2"16,0 0 3 0,0 0 2-16,-4-8 2 0,4 8 2 15,0 0 0 1,0 0 0-16,0 0-7 0,0 0-4 16,0 0-2-16,-10-6-2 0,10 6-1 15,0 0-2-15,0 0 0 16,-11 0-1-16,11 0-1 15,0 0 0-15,-11 0 0 16,11 0-1-16,0 0 1 0,-17 0-1 16,17 0 0-1,-12 2 0-15,12-2-1 0,-10 1 1 16,10-1 0-16,-10 3 0 0,10-3 0 16,0 0-1-1,-13 8 1-15,13-8 0 0,0 0-1 16,-12 7 1-16,12-7-1 15,0 0 1-15,-11 11-1 0,11-11 1 16,-8 11 0 0,8-11 0-16,-9 11 0 0,9-11 0 15,-6 14 0-15,6-14 0 0,-9 9 1 16,9-9-1 0,-6 10 0-16,6-10-1 0,-6 11 1 15,6-11-1 1,-3 11 0-16,3-11 1 0,0 17-1 15,0-5 0-15,6 0 0 0,2 0 0 16,3 4 1 0,2-1-1-16,1-1 1 15,1-3 0-15,3-3 0 0,-2-6 0 16,1-3 0-16,0-11 0 0,-3-7 1 16,-1-6-1-1,-5-6-1-15,0-2 1 0,-3 3 0 16,-2-1 0-16,-3 11 0 15,1 5 0-15,-1 15 1 0,0 0 0 16,12 16 1 0,-4 3 0-16,5 6-1 15,1-7-1-15,7 6-5 0,-7-14-27 16,5-4-44-16,3-6-2 16</inkml:trace>
  <inkml:trace contextRef="#ctx0" brushRef="#br0" timeOffset="66666.4363">6160 5830 249 0,'0'0'5'15,"0"0"1"-15,4 10 2 0,-4-10 3 16,1 10 2 0,-1-10 1-16,11 17 2 0,-6-3 1 15,-1-4-3-15,5 4-2 16,-2 1 1-16,7 4-2 16,-3-5-3-16,2 4-1 0,0-6-3 15,0-3 0-15,-2 0-2 16,-2-6-1-16,-9-3 0 0,13 0 0 15,-11-11 0 1,-2-7-1-16,0-7 0 0,-6-5-1 16,2-4-1-1,-2-4 0-15,2 3 0 0,2 1-1 16,2 9 1-16,2 10 1 0,9 14 1 16,8 5 2-16,4 11 0 15,3 7 0-15,-1 1 0 16,1 0 1-16,-2-3-1 15,-3-11 0-15,-5-9-1 16,-7-7 0-16,-4-12-1 16,-1-4 1-16,0-3 0 0,-2-1 0 15,2 0 0-15,2 9 1 0,0 3 1 16,6 6 1-16,2 6 0 16,2 3 2-1,1 8-2-15,1 1-2 0,1 3-11 0,-2-5-25 16,-2-2-39-1,0-1-4-15</inkml:trace>
  <inkml:trace contextRef="#ctx0" brushRef="#br0" timeOffset="66851.2224">6853 5610 455 0,'0'0'2'16,"-4"10"1"-16,4-10 0 16,-11 12-1-16,11-12-3 0,-11 0-7 15,11 0-18-15,-9-3-41 16,6-14-9-16</inkml:trace>
  <inkml:trace contextRef="#ctx0" brushRef="#br0" timeOffset="66984.1251">6679 5409 390 0,'0'0'8'16,"-9"0"1"-1,9 0 1-15,-10 0 0 16,10 0 1-16,-8 12 0 0,8-12-1 16,0 15-1-16,12-5-10 15,3-4-9-15,5 2-13 0,-3-1-23 16,6-4-30-16,2-1-4 16</inkml:trace>
  <inkml:trace contextRef="#ctx0" brushRef="#br0" timeOffset="67184.626">6910 5521 346 0,'0'0'6'0,"0"0"3"15,0 0 1-15,0 0 2 16,0 0-1-16,0-5 1 16,-1-9 0-16,-3-6-1 15,1-5-6-15,-2-2-1 0,1-2-3 16,2 3 0-16,2 2 0 16,0 7 1-16,7 5-1 0,6 7 1 15,4 5 1 1,0 5-1-16,4 4-1 15,-1 2-10-15,-1-1-21 0,-2-4-42 16,2-1-3 0</inkml:trace>
  <inkml:trace contextRef="#ctx0" brushRef="#br0" timeOffset="67419.3398">7107 5269 370 0,'0'0'8'16,"0"0"2"-16,0 0 1 15,0 0 1-15,15 8 0 0,-4-2 0 16,2-1 1-16,3-2-1 15,2 1-7-15,-1-4-3 16,-3 0-3-16,-1-12-2 0,-7-4-1 16,-5-1 0-16,-1-2 0 0,-9-5 0 15,-6-1 1-15,-3 3 1 16,-1 0 2-16,0 8 1 16,4 4 1-16,2 7-1 15,13 3 1 1,-11 15-1-16,11 4-2 0,7 3-9 15,7-2-63-15,-1 6-2 16</inkml:trace>
  <inkml:trace contextRef="#ctx0" brushRef="#br0" timeOffset="68154.2836">7671 4817 331 0,'0'0'6'15,"0"0"3"-15,0-11 2 0,0 11 2 16,-4-14 3-16,4 14 0 16,-7-17 2-16,2 5 0 0,5 12-5 15,-16-14-4 1,16 14-1-16,-15-13-2 0,15 13-1 16,-16-11-3-16,16 11 0 15,-13-8-1-15,13 8-1 0,-10-2 0 16,10 2 0-1,0 0-1-15,-13-4 0 0,13 4-1 0,0 0 0 16,-10 0-1 0,10 0 0-16,0 0 0 15,-11 6 1-15,11-6-1 0,-6 14 0 16,2-4 0-16,1 2 1 16,0 1 0-16,0-1 0 15,-2 2 1-15,3 1-1 0,1-1 0 16,1-3-1-16,0 2 2 0,0-13-1 15,15 13 1-15,-3-9-1 16,6-1 2 0,-2-1-2-16,2-2 2 0,0 0-1 15,-2 3 0-15,1-6-1 16,-6-1-1 0,-11 4-3-16,11-10-5 0,-11 10-12 15,4-12-24-15,-4 12-25 0,0 0-3 16</inkml:trace>
  <inkml:trace contextRef="#ctx0" brushRef="#br0" timeOffset="68472.747">7834 4427 301 0,'0'0'8'0,"0"0"4"16,0 0 1 0,0 8 4-16,0 6 4 0,-1-2 2 15,0 5-1-15,-2 7 2 16,-1 0-7-16,4 3-3 0,-3 2-3 15,3-1-3-15,3-4-4 16,5 1-2-16,2-8-4 16,7 0-7-16,-1-12-27 15,5-5-43-15,2-2 0 16</inkml:trace>
  <inkml:trace contextRef="#ctx0" brushRef="#br0" timeOffset="69001.8614">8034 4396 383 0,'0'0'2'16,"0"0"1"-16,0 0 0 15,0 0 1-15,0 0 0 16,0 0 1-16,0 0 1 0,0 0 2 16,0 0-2-1,0 0-1-15,0 0 1 0,4-5-2 16,-4 5 0-16,0 0 0 0,0 0-2 15,-1-12 0 1,1 12-1-16,-3-12 0 0,3 12 0 16,-3-8 0-16,3 8-1 15,-1-9 1-15,1 9 0 16,0 0 0-16,0 0 0 0,0 0 0 16,0 0 0-16,-3-8-1 15,3 8 1-15,0 0 0 16,0 0 0-16,0 0-1 0,0 0 1 15,0 0-1-15,0 0 0 16,0 0 0 0,0 0 1-16,0 0-1 0,0 0 1 15,0 0 0-15,0 0 0 16,0 0 1-16,0 0-1 0,0 0 1 16,0 0-1-1,0 0 0-15,0 0 0 0,0 0 0 0,0 0-1 16,0 0 1-1,0 0-1-15,0 0 1 16,0 0-1-16,0 0 0 0,-2 10 0 16,2-10 0-16,3 16 0 15,2-2-1-15,1-1-2 16,2 1-5-16,-1-3-17 0,-3 1-52 16,6-1-1-16</inkml:trace>
  <inkml:trace contextRef="#ctx0" brushRef="#br0" timeOffset="69218.1952">7876 4140 468 0,'0'0'3'0,"0"9"-1"0,0-9 0 16,5 15 0 0,-5-15-3-16,18 16-13 0,-5-10-58 15,3-3-5-15</inkml:trace>
  <inkml:trace contextRef="#ctx0" brushRef="#br0" timeOffset="69569.3851">8075 3805 456 0,'2'13'4'0,"7"10"2"0,4 9 0 16,3 10 1-16,4 7 1 15,8 4-1-15,7 5 0 16,2 1 1-16,-2-11-6 15,-4-9-2-15,-4-10 0 0,-5-7 0 16,-10-9 0-16,-12-13-2 0,0 0-2 16,-5 3 1-16,-14-6 0 15,-6-5 0-15,-1-2 0 16,-5 1 2-16,5 1 0 16,2-1 1-16,5 6 1 15,7 3-1-15,12 0 1 16,0 7 0-16,10-2-1 15,8 0 1-15,8-2-2 0,9-3-6 16,-1 0-40-16,8-13-32 16,0-1 0-16</inkml:trace>
  <inkml:trace contextRef="#ctx0" brushRef="#br0" timeOffset="70037.3284">7657 4746 325 0,'0'0'7'16,"0"0"0"-16,0 0 2 15,8 4 1-15,1-1 0 0,6-2-5 16,1-9-57-16,5 8-7 15</inkml:trace>
  <inkml:trace contextRef="#ctx0" brushRef="#br0" timeOffset="71047.2687">6685 6242 421 0,'0'0'5'16,"0"0"2"-16,-10-3 1 0,10 3 0 15,-11-7 2 1,11 7-1-16,-13-5 1 16,5-1 0-16,8 6-5 0,-16-9-1 15,16 9-2 1,-15-9-1-16,15 9 0 0,-14-10 0 15,14 10-1-15,-12-7 0 0,12 7 0 16,-10-5 0 0,10 5 0-16,0 0-1 15,-9 2 1-15,9-2-1 0,0 0 1 16,-12 13-2-16,12-13 1 16,-10 9 0-16,10-9-1 0,-5 13 1 15,5-13-1-15,-6 18 0 16,3-8 0-16,-2 2 1 15,2 2 0-15,1 5 0 0,-1-3 0 16,3 6 0-16,0-1 0 16,4-3 0-16,4 3 0 0,2-9-1 15,4-2 1 1,1-8-1-16,-1-2 1 0,1-12 0 16,-2-5-1-1,0-4 1-15,-4-4 1 0,2 2-1 16,1 7 1-16,-1 4 0 15,3 5 0-15,2 7 1 0,1 3 1 16,-1 7-1-16,2-1 1 16,0 0 0-16,-3-6 0 15,-5-6-1-15,-3-12 0 16,-7-6-2-16,0-7 1 0,-5-3-2 16,-4-4 1-16,-5-3 0 15,-2 3-1-15,-4 3 1 0,-1 3 0 16,-3 7 1-16,-2 11 1 15,0 8 0 1,-4 6 1-16,-2 14 2 0,-1 10 0 16,0 12 1-16,-2 9 1 15,0 7 0-15,1 3 0 16,6 2-1-16,7-1-5 16,13-2 0-16,8-3 0 0,11-8 0 15,19-7 0-15,11-13 0 16,17-5-15-16,4-15-37 0,12-6-30 15,5-15 0 1</inkml:trace>
  <inkml:trace contextRef="#ctx0" brushRef="#br0" timeOffset="71665.9386">7037 5932 397 0,'0'0'5'0,"0"0"0"16,-15 13 1-16,7-9 0 16,8-4-1-16,-15 7-1 0,15-7 0 15,-11-3 0-15,10-8-4 16,1-2-2-16,6-2 0 0,4 0 1 15,2-3 1-15,-1 4 0 16,1 1 1 0,2 6 0-16,-2 2 0 0,1 0 1 15,0 5 1-15,2 1-1 16,-4 8-1-16,2 1-1 16,-2 8 0-16,1-2-1 0,-1 5-2 15,1-6-4-15,-1 0-1 16,1-4-2-16,0-5 0 15,4-4 1-15,-5 0 1 0,3 1 2 16,-1-1 5-16,0 5 7 16,-1 5 2-16,-7 5 2 15,1 4 4-15,-5 7 0 16,-1-2 1-16,0 1-2 0,-8 0-4 16,4-3-2-16,-6-6-4 15,4-2-5-15,-5-13-10 16,11-3-21-16,0 0-44 15,0 0-2-15</inkml:trace>
  <inkml:trace contextRef="#ctx0" brushRef="#br0" timeOffset="72000.4988">7289 5782 446 0,'0'0'4'0,"0"0"-2"0,-7 0 1 16,7 0 0 0,-5-9 0-16,3-9 1 0,0-1-2 15,-2-10-2-15,4-4-10 16,0-7-17-16,-6-1-48 0,7 5-2 16</inkml:trace>
  <inkml:trace contextRef="#ctx0" brushRef="#br0" timeOffset="72546.9032">7670 5600 369 0,'0'0'1'0,"0"0"1"15,10-7-1-15,-5-3 1 16,0-3 0-16,0-3 0 0,-1-5 2 15,2 1-1-15,-6-2 0 16,-6 3 3-16,0 3 3 16,-6 5 1-16,-3 7 2 0,2 4 0 15,-2 11-1-15,8 9 1 16,0 2 0-16,7 5-5 16,0 0-1-16,13-1-4 15,4-7-1-15,9-5-6 16,0-11-9-16,8-3-34 0,0-8-31 15,0-3-1-15</inkml:trace>
  <inkml:trace contextRef="#ctx0" brushRef="#br0" timeOffset="72847.0019">7931 5491 340 0,'0'0'6'0,"0"0"2"15,5 11 1 1,-5-11 1-16,0 0 0 0,0 0-2 16,0 0 1-16,0 0 0 0,-9-18-6 15,6 1-4 1,-3-7 0-16,2 2 0 0,3 1 0 15,0 3 1-15,1 4 0 16,0 14 0-16,15-5 1 16,1 5-1-16,-2 3-9 15,8-3-49-15,-2 0-11 0</inkml:trace>
  <inkml:trace contextRef="#ctx0" brushRef="#br0" timeOffset="73157.9154">8041 4932 392 0,'0'0'6'16,"11"18"3"-16,3 3 0 15,3 11 2-15,6 2 0 16,6 10 0-16,5 4 0 16,3 2 1-16,-1-5-6 0,-6-7-3 15,-3-9-2-15,-5-3-2 16,-11-12-1-16,-11-14 1 0,3 10-2 15,-8-10 0-15,-7-7 1 16,-8-2 0-16,-2 1 0 16,0-2 2-16,-2 3 1 0,3 3 0 15,1 4 2-15,7 3-1 16,13-3 0 0,-8 18 0-16,8-7 0 0,14-2-1 15,5-5-3-15,9-1-19 16,22-10-55-16,-10-10-2 0</inkml:trace>
  <inkml:trace contextRef="#ctx0" brushRef="#br0" timeOffset="75087.9734">11432 5202 308 0,'0'0'4'0,"0"0"3"0,0 5 3 15,0-5 1-15,0 0 1 16,0 0 4-16,0 11 1 16,0-11 0-16,0 0-3 15,4 14-2-15,-2-4-2 0,1 4 0 16,1 1-2-16,-1 5-2 0,3 1-1 15,-1 4 0 1,0-1-1-16,0 2-1 0,-1-4 0 16,-2 5 0-1,0 2-1-15,1 2 0 0,-3 1 0 16,-1 2-1-16,3 3 1 16,-3 1-1-16,1-2 0 0,3-2 0 15,1-7 0 1,0 1-1-16,5-8 0 0,0-2 0 0,7-5 0 15,-1-5 0 1,8-5-1-16,2-3 1 16,3-2-1-16,4-6 1 0,1-6 0 15,5 1-1 1,2-2 1-16,0 0-1 0,3 1 0 16,-1 1 1-16,0 4-1 15,0 2 0-15,-4 5 1 16,0 2-1-16,-4 0 1 0,-2 8 0 15,-4 0 0-15,-2 5 0 16,-2-2 0-16,-1-1 1 16,-6-2-1-16,3 1 0 0,-6-4 0 15,3-2 0-15,-5-3 0 16,0-8 0-16,0-4 0 0,-1-6 0 16,0-6-1-1,-1-4 1-15,4-3-2 0,-2-3 0 16,2 1 0-1,0 2-1-15,-3 0 0 0,0 3 0 16,-3 6 1-16,-3 5 0 16,-1 0 1-16,-4 5 0 0,0 1 1 15,0 2 0-15,0 9 0 16,-5-17 0-16,5 17 0 16,-6-16 0-16,6 16 1 15,-13-7 0-15,3 4 0 16,0 2 1-16,-4-1 0 0,-2 1 0 15,-3 0 0-15,1-1-1 16,-4-6 1-16,-1 3-1 16,-4-7 0-16,-3 0-1 0,-3 1 2 15,-2-5-1-15,-6 0 1 16,3 2-1-16,-4-1 1 0,0 3 0 16,0 2 1-16,-3-3-1 15,0 2-1 1,1 3 0-16,0-1 0 15,0 2 0-15,3-1-1 0,-1 2 0 16,6 3-2-16,4-2-6 16,8 5-22-16,11 5-48 0,0 4-3 15</inkml:trace>
  <inkml:trace contextRef="#ctx0" brushRef="#br0" timeOffset="75577.7531">11449 5813 399 0,'0'0'6'0,"-1"15"1"0,1 11 3 16,1 13 1-16,8 15 2 16,2 16 1-16,3 12 1 0,6 12 0 15,2 3-5 1,1 2-2-16,4-2-5 0,-2-8-3 15,3-4 0-15,-4-13-4 16,7-4-25-16,0-5-50 0,-1-7-5 16</inkml:trace>
  <inkml:trace contextRef="#ctx0" brushRef="#br0" timeOffset="76198.9731">11546 7336 376 0,'0'0'8'0,"0"0"1"16,-9-4 4-16,9 4 1 16,-18-8 0-16,4 8 1 15,-4 0 1-15,-4 0 0 0,-2 5-6 16,-1 8-4-1,2 2-2-15,6 2-3 0,1 2 0 16,9 3-1-16,7-5-1 16,9 4 0-16,11-3 0 0,8-2 0 15,3 1 0 1,3 1 0-16,0 1 0 0,-1 1 0 16,-6 5 1-16,-8 0-1 0,-10 4 1 15,-8 3 0-15,-3 2 0 16,-11-4-2-1,-7-5-2-15,-4-5-7 0,-1-18-10 16,6-10-41-16,1-13-18 0,5-9-3 16</inkml:trace>
  <inkml:trace contextRef="#ctx0" brushRef="#br0" timeOffset="76391.8034">11810 7159 413 0,'0'12'7'16,"4"6"1"-16,-2 14 2 0,3 9 0 16,3 8 0-16,4 9 1 15,-1 2-1-15,5 6 0 16,-1-8-9-16,-2-12-6 0,3-5-16 16,-5-11-38-16,2-6-21 0,-6-7-3 15</inkml:trace>
  <inkml:trace contextRef="#ctx0" brushRef="#br0" timeOffset="76558.8367">11738 7589 418 0,'0'0'2'0,"0"0"1"0,-1-10 2 16,1 10 0-16,12-17 0 15,3 5 1-15,9-7 0 16,7-1-2-16,16-1-6 0,-1-4-16 15,11 5-55 1,0 2-2-16</inkml:trace>
  <inkml:trace contextRef="#ctx0" brushRef="#br0" timeOffset="77060.4734">12310 7517 357 0,'0'0'6'16,"0"0"5"0,0 0 2-16,-9-15 0 0,9 15 1 15,-9-19 1-15,2 7 1 16,3-1 0-16,-6 0-4 16,2 0-5-16,2 4-1 0,1 1-1 15,5 8-1-15,-14-15-2 16,14 15 0-16,-14-14 0 15,14 14-1-15,-13-9 0 16,13 9-1-16,-13-7 1 16,13 7-1-16,-11-7 0 0,11 7 0 15,0 0-1-15,-12 0 0 0,12 0 0 16,-6 11 0-16,6-11 0 16,-7 11-1-1,4-3 1-15,0 3 0 0,-4 2 0 16,1 2 0-16,1-2 1 0,-2 3-1 15,1 4 0 1,-2-3 1-16,3 2-1 16,2-3 0-16,3 1 0 15,0-2 0-15,4-3 0 0,7-6 0 16,1 0 0-16,5-6 1 16,0 0-2-16,1-7 1 0,3 2-1 15,-2 2-1 1,2 3-1-16,-1 5-2 0,-4 5-7 15,3 3-18-15,-9 1-46 16,6 1 0-16</inkml:trace>
  <inkml:trace contextRef="#ctx0" brushRef="#br0" timeOffset="77277.6253">12471 7623 371 0,'0'0'4'0,"0"0"0"15,0 0 3-15,0 0 0 16,0 0 0-16,0 0 2 16,3-9 0-16,-3-8 1 0,-1-1-3 15,-1-5-1 1,0-4 0-16,2 2 0 0,1-1-1 16,9 2-1-16,8-1-1 15,5 8-3-15,5-2-10 0,12-5-54 16,2 9-12-1</inkml:trace>
  <inkml:trace contextRef="#ctx0" brushRef="#br0" timeOffset="77696.4011">12743 7062 415 0,'0'0'5'16,"-2"15"2"-16,2 4 2 0,2 12 0 0,5 10 1 16,4 7 0-1,4 9 1-15,1 2-1 16,5 2-5-16,1-5-2 15,1-7-6-15,-4-14-9 0,0-7-34 16,-1-7-33-16,-7-8-2 16</inkml:trace>
  <inkml:trace contextRef="#ctx0" brushRef="#br0" timeOffset="77852.6749">12761 7432 431 0,'0'0'2'15,"0"0"0"-15,0 0 1 0,11-12 1 16,0 4-1-16,9-1 1 16,6-4 0-16,8 0-4 15,6-4-11-15,9-3-60 16,6 11-3-16</inkml:trace>
  <inkml:trace contextRef="#ctx0" brushRef="#br0" timeOffset="78331.0318">12255 8193 338 0,'0'0'9'0,"0"0"3"16,-1-8 5-1,1 8 1-15,-12-14 1 0,1 6 2 16,2 2 0-16,-6 2 1 16,-2 4-8-16,2 7-4 0,-1 8-2 15,-1 11-6-15,3 8-2 0,3 5 0 16,3 2 0-1,8 1 0-15,4-6 0 16,15-5 0-16,9-13-15 16,10-18-63-16,8 0-6 0</inkml:trace>
  <inkml:trace contextRef="#ctx0" brushRef="#br0" timeOffset="78591.6606">12537 8315 420 0,'0'0'3'0,"-1"10"1"16,1-10 0-16,0 10-1 0,0-10 1 16,0 0-1-1,10-3 1-15,-1-7-2 0,-1-9-2 16,-2-5-2-16,-3-3 1 16,-3-1 0-16,-3 0 1 0,-10 3 1 15,-7 7 3-15,-4 9 1 16,0 9 0-16,-4 5 1 0,4 11 0 15,5 9 0 1,4 2-2-16,5 2-4 0,10-3-7 16,7-9-21-16,-2-10-49 0,18-5-2 15</inkml:trace>
  <inkml:trace contextRef="#ctx0" brushRef="#br0" timeOffset="78966.9911">12743 7868 434 0,'3'9'4'16,"1"13"0"0,6 7 2-16,1 11 0 0,2 5 1 15,4 6 0-15,1 0-1 16,0 4 1-16,2-11-3 15,-6-11-2-15,-1-12-2 0,-4-10 1 16,-9-11-2-16,0 0 0 16,0-13-1-1,-11-4 0-15,-6-6 0 16,-2 3 0-16,-7-1 0 0,-1 3 0 16,-3 8 2-16,1 6 1 15,5 5 1-15,4 13 1 0,3 8-1 16,5 5 1-16,12 2 0 15,1 1-1-15,13-3 0 16,7-5-3-16,5-7-2 0,11-6-8 16,-2-9-27-1,4-3-41-15,2-8 0 0</inkml:trace>
  <inkml:trace contextRef="#ctx0" brushRef="#br0" timeOffset="79223.6261">13077 8231 379 0,'0'0'7'16,"0"0"0"-16,0 12 0 16,0-12 1-16,3 14-1 15,-3-14 1-15,14 5-1 0,-4-5-1 16,1-9-7 0,-1-5-3-16,1-4-1 0,-5-4 1 15,-4-3 2-15,-2-1 2 0,-6 4 3 16,-8 3 3-16,-1 2 3 15,-3 9 0 1,0 2 0-16,3 8 1 0,-2 8-3 16,12 9-3-16,3 0-5 15,5 6-13-15,9-2-60 0,6-4-5 16</inkml:trace>
  <inkml:trace contextRef="#ctx0" brushRef="#br0" timeOffset="79641.8061">13242 8042 359 0,'0'0'6'16,"0"0"2"-16,-1 15 3 15,1 1 0-15,1 3 1 0,5 4 1 16,0 1 0-16,4 2 1 0,0-1-5 16,0-4-3-16,2-8-2 15,-2-9-2 1,-1-6 0-16,-1-13-2 0,-1-9 0 15,1-9 0 1,-2 0 0-16,1-3-1 0,2 0 0 16,3 9 2-16,0 11 0 15,6 8 0-15,-3 10 1 0,4 13 1 16,1 10-1-16,-1 5-3 16,-3-1-16-16,-13 5-57 0,9 1-4 15</inkml:trace>
  <inkml:trace contextRef="#ctx0" brushRef="#br0" timeOffset="80160.8096">12492 8346 317 0,'0'0'7'16,"0"0"-1"0,0 0 1-16,-9-5 1 15,9 5-1-15,-13-13-2 0,6 3-18 16,8-1-44-16,-3-4-9 15</inkml:trace>
  <inkml:trace contextRef="#ctx0" brushRef="#br0" timeOffset="141100.7878">15049 15034 293 0,'0'0'10'15,"0"0"3"-15,5 0 4 16,-5 0 0-16,0 0 2 16,9-2 2-16,-9 2-1 15,0 0 1-15,0 0-8 0,11 0-4 16,-11 0-2 0,0 0-1-16,0 0-1 0,0 0-1 15,0 0 0-15,0 0 0 0,0 0-1 16,0 0 0-1,0 0-1-15,0 0 0 0,0 0 0 16,0 0-1-16,0 0 0 16,-9-1 0-16,9 1 0 0,-12 2-1 15,1 5 0 1,-1 3 1-16,1 2-1 0,-4 3 0 16,4 5 0-1,-2-1 0-15,1 2 0 0,-2 4 0 16,1 0 0-16,2 0 0 0,-1 1 1 15,2 4-1-15,3-1 1 16,-3 3 0-16,5-2 1 0,3 0-1 16,1-2 1-1,1-4-1-15,1-3 1 16,4-3-2-16,3-3 0 0,0-3 0 16,0-1 0-16,-2-1 0 15,3 1 0-15,-4 1 0 0,-2 5 0 16,-1 1 0-1,-2 1 0-15,0 3 0 0,0 2 0 16,0 0 0 0,0 3 0-16,0-5 0 0,0-1 0 15,0-2 0-15,4 0 0 16,5-6 0-16,3 3 0 0,1-6 0 16,10-1 0-16,2-2-2 15,7-3 2-15,5-1-1 16,5-3 1-16,2 0 0 15,4-4 0-15,1-1 0 0,0 0 0 16,1-1-1 0,-5 3 1-16,1 1-1 0,-4 1 0 15,1 1 0-15,-2 1 1 16,-7 2-1-16,-2 2 0 0,-2-4 0 16,-6-1 1-16,-3 0 0 15,-4-4 0-15,-1-5 0 0,-2-3 1 16,-1-5-1-1,1-3 1-15,-4-3 0 16,1-3-1-16,-2-5 1 0,-3-2 0 16,-3-13 0-16,-2-4 0 0,-8-4 0 15,-8-7 1-15,-6-5-2 16,-7 0 0-16,-4 0 0 16,-7 5 0-16,-5 9 0 15,-3 8 0-15,-4 11 0 16,-2 12 0-16,-3 12 0 15,1 9 0-15,-5 1 0 16,0 10 0-16,3 4 0 16,3-1 0-16,5 0 0 0,8 0 0 15,4-11-18-15,1-3-63 16,25 0-2-16</inkml:trace>
  <inkml:trace contextRef="#ctx0" brushRef="#br0" timeOffset="141803.4239">14862 15986 391 0,'0'0'4'0,"0"0"2"16,0 0 1-1,0 0 2-15,-9 2 0 0,9-2 0 16,-13 12 2 0,1 1 2-16,-3 8-3 0,-5 3-2 15,-4 12-1-15,-9 7 0 16,-5 13-1-16,-8 6 0 0,-5 10-2 16,-7 5 0-1,0 1-4-15,0 0 0 0,2-7 0 0,8-5 0 16,3-20-19-1,-5-6-61-15,29-15-3 16</inkml:trace>
  <inkml:trace contextRef="#ctx0" brushRef="#br0" timeOffset="142806.1859">13283 17195 384 0,'0'0'4'0,"0"0"3"0,-14-4 1 15,5 1 0 1,-3 1 2-16,-1 2 0 0,-2 0 0 16,-3 2 0-16,2 8-3 15,7-1-5-15,1 5 0 16,1 1-2-16,2 2-1 15,3 0 0-15,2 3-1 0,0 1 0 16,4 1-1-16,7-2 1 0,-2 1-1 16,3 0 1-1,2 2 2-15,-2-1 0 16,1 0 1-16,-2 2 1 0,0 0 1 16,-1-2 1-1,-1-1 0-15,-3-4-1 0,-3-1-2 16,-1-1-6-16,-2-2-8 0,0-13-21 15,-11 9-40 1,2-9-5-16</inkml:trace>
  <inkml:trace contextRef="#ctx0" brushRef="#br0" timeOffset="142997.806">13407 17113 402 0,'0'0'7'0,"1"7"2"15,1 8 3-15,4 9 1 0,-1-7-1 16,0 5 0 0,2 4 1-16,-1 3 0 0,1 2-6 15,3 1-4-15,0 3-4 16,-2-2-7-16,5 3-17 16,-1-4-52-16,-5-3-5 15</inkml:trace>
  <inkml:trace contextRef="#ctx0" brushRef="#br0" timeOffset="143349.2998">13411 17415 348 0,'0'0'5'0,"0"0"3"16,0 0 2-16,0 0 0 16,10 0 2-16,-2 0-1 15,3 0 0-15,5 0-1 0,0 0-3 16,6 0-4-16,-2 0 0 15,2 0-3-15,1 0 1 16,1 0 0-16,0-2-1 0,1 2 1 16,-2-2-1-1,1 2 0-15,-3-5 0 0,1-1-2 16,3-7 2 0,-1-4 0-16,-11-5 0 0,-10-1 0 15,-3-1 1-15,-8 0 4 16,-5 5 1-16,-2 9 3 0,-4 10-1 15,9 5-1 1,2 3 1-16,-3 4-2 16,3-1-1-16,2 4-5 0,1-3-5 15,5 2-17-15,-1-1-57 0,1-2-2 16</inkml:trace>
  <inkml:trace contextRef="#ctx0" brushRef="#br0" timeOffset="143686.3021">13890 17319 327 0,'0'0'8'15,"8"14"4"-15,-3-2 2 16,2 5 2-16,2-2 0 0,-1 2 1 16,0-3 1-16,-1 4-1 15,0-4-8-15,-1-2-5 0,-1-3-1 16,-5-9-2-16,0 0 0 15,0 0 0 1,2-13-1-16,-2-15 0 0,-6-16-1 16,-2-7 1-16,2 1 0 15,6 6 1-15,5 17 1 0,13 27-2 16,6 8 1-16,0 9 1 0,-13-5-1 16,-1 1 0-16,1 3-1 15,-5-1 0 1,1-1-1-16,-4 3-1 0,-3-5-3 15,0-2-12-15,0-10-46 0,-12 9-13 16</inkml:trace>
  <inkml:trace contextRef="#ctx0" brushRef="#br0" timeOffset="144311.2457">14501 17031 412 0,'0'0'5'15,"0"0"1"-15,0 0 1 16,-6 7 1-16,4 5 1 0,1 3 1 16,0 7 0-16,1 3 1 15,0 5-4 1,6-1-2-16,4-2-4 0,2-4-5 15,8-5-17-15,4-6-54 0,0-12-6 16</inkml:trace>
  <inkml:trace contextRef="#ctx0" brushRef="#br0" timeOffset="144568.8545">14715 17118 440 0,'0'0'3'15,"0"9"2"1,0-9 0-16,8 13-1 0,-8-13 1 15,14 8 0 1,-4-8-2-16,0-1 0 0,-4-11-4 16,0-7-1-16,-6-3 0 0,0-5 0 15,-1 3 1 1,-10 2 2-16,-2 6 1 0,-1 6 3 0,-1 10 0 16,2 7 0-1,3 13 1-15,2 5 0 16,7 2-2-16,1 0-3 0,9-5-4 15,6-5-13-15,-3-5-44 16,6-13-21-16,1-13-2 16</inkml:trace>
  <inkml:trace contextRef="#ctx0" brushRef="#br0" timeOffset="144880.8645">14872 16670 413 0,'1'8'5'0,"6"9"3"15,2 11 2-15,9 11 0 0,1 5 2 16,6 9-1 0,-1 3 1-16,4 2-1 0,0-10-3 15,-4-9-5-15,-7-8-1 0,-4-14-3 16,-9-7-1-16,-4-10 0 16,-6-9 0-1,-9-6-1-15,-5-9 0 0,-4-3 1 16,-2 0 0-16,-2 1 2 0,0 4 1 15,5 6 0-15,4 13 2 16,1 5 1-16,8 15 0 16,5 7 0-16,4 6 0 0,1-1-2 15,8-1-2-15,7-5 0 16,4-9-7-16,10-2-15 0,-8-11-57 31,8-3-5-31</inkml:trace>
  <inkml:trace contextRef="#ctx0" brushRef="#br0" timeOffset="145130.9364">15172 17001 390 0,'0'0'4'15,"0"0"2"-15,15 10-1 0,-7-7 1 16,1-3 0 0,3 0-1-16,1-7-3 15,3-5-4-15,-5-6-7 0,-4-7-2 16,-3-1 2-16,-4-5 4 15,0 5 5-15,-4 5 4 0,-4 8 5 16,-7 7 6-16,0 6 3 16,-1 13 0-16,3 8-1 15,8 6-5-15,2 0-6 0,4 0-5 16,6-3-10-16,11-7-23 16,15-7-47-1,-14-6-2-15</inkml:trace>
  <inkml:trace contextRef="#ctx0" brushRef="#br0" timeOffset="145391.2928">15416 16965 378 0,'0'0'7'15,"0"0"-1"1,-8 0 1-16,8 0 0 0,-8-17 0 15,3 1 0-15,0-6 1 0,0-2-1 16,5-3-3 0,0-2-3-16,2 3 3 0,6 4 0 15,1 9 0-15,5 6 1 0,2 7 1 16,1 8-1 0,0 11-3-16,-1 0-7 15,3-7-66-15,-3 13-7 0</inkml:trace>
  <inkml:trace contextRef="#ctx0" brushRef="#br0" timeOffset="146051.2524">16085 16808 386 0,'0'0'2'15,"0"0"1"-15,-15-6 1 16,7-2-1 0,-3-9 2-16,-4-4 0 0,-3-2 0 0,3-4 0 15,4 4-1 1,0-1-1-16,6 3 0 0,4 5 1 16,1 16-2-1,11-10 2-15,7 10-3 0,6 0 1 16,1-1 0-16,1-2-2 0,-2 0 1 15,4-7-2-15,-5 1 1 16,-6-4-1 0,-4-2 2-16,-8 1 2 0,-5 2 2 15,0 0 1-15,0 12 1 16,-10-8 1-16,10 8 0 0,-13 14 0 16,7 7-1-16,6 6-3 0,5 4-1 15,4-2-3 1,7 0-4-16,4-11-9 0,7-16-58 15,-4 3-10-15</inkml:trace>
  <inkml:trace contextRef="#ctx0" brushRef="#br0" timeOffset="146508.8203">16462 16405 380 0,'0'0'6'0,"0"0"1"15,0 0 1 1,0 0-1-16,0 0 2 16,0 0 1-16,0 0 1 0,0 0 0 15,0 0-3-15,0 0-1 0,0 0-1 16,0 0 0-16,-9 0 0 16,9 0-1-16,0 0-1 15,0 0-1 1,0 0-1-16,-10 2 0 0,10-2-2 0,-9 9 1 15,9-9 0 1,-10 10-1-16,10-10 0 16,-16 14 0-16,16-14-1 0,-16 21 1 15,9-10-1-15,0 0 0 16,3 0 0-16,-2 1-2 16,6-12 1-16,-6 14-1 0,6-14 1 15,0 0 0-15,11-5 0 16,-5-2-1-1,6 4 2-15,2 1 0 0,0 3 1 16,3 8 0-16,2 11 1 0,-3 6-1 16,5 8 0-16,-6 4 0 15,3-1 0-15,-4 0 0 16,-3-4-1-16,1-4-6 0,-6-5-13 16,5-14-43-16,-4 0-16 15</inkml:trace>
  <inkml:trace contextRef="#ctx0" brushRef="#br0" timeOffset="147177.192">16592 16400 356 0,'0'0'7'16,"0"0"4"-16,0 0 2 0,-1 13-1 15,3 3 2-15,5 0 0 16,6 5 0-1,-2-1 1-15,8 0-7 0,0-6-4 16,3-7 0-16,-3-7-2 16,-2-15-1-16,1-6 0 0,0-1 0 15,-1-4 1 1,-1 6 0-16,1 5 1 0,-2 7 1 16,3 8 1-16,-2 5-1 15,2 8 0-15,-1 0-1 0,-2 1-4 16,2-3-9-16,-17-11-29 15,18 1-41-15,-5-5-2 16</inkml:trace>
  <inkml:trace contextRef="#ctx0" brushRef="#br0" timeOffset="147414.8739">17057 16407 438 0,'0'0'3'15,"0"0"1"-15,0 0-1 0,-4 9-3 16,4-9-4-16,-8-6-5 15,2-7-1-15,-2-4 0 0,1-5 0 16,-1-6 2 0,-1 1 6-16,-3 0 7 0,8 8 6 15,-7 5 7-15,11 14 1 0,0 0-1 16,0 0-2-16,-1 22-5 16,7-6-6-16,5 5-10 15,0-5-10-15,8 1-20 16,2 1-35-16,1-12-10 15</inkml:trace>
  <inkml:trace contextRef="#ctx0" brushRef="#br0" timeOffset="147733.1168">17181 16381 263 0,'0'0'10'0,"0"0"6"15,0 0 3-15,0 0 1 0,0-13 0 16,-2 3 0 0,-4-7 1-16,-1 0-1 15,3-1-10-15,-3-4-5 0,1 6-4 16,5 2 0-16,1 2 1 15,0 12 1-15,9-6-1 16,3 6 1-16,6 0 1 0,5 0 0 16,0 0 1-16,3-1 0 15,-2-7-2-15,1-4 1 16,-5-2 0-16,-6-4-1 16,-4 0 0-16,-7 1 1 15,-3 2 0-15,-2 1 0 0,2 14 1 16,-14-10-1-16,14 10 0 15,-5 11 0-15,5 7 0 0,2 5-2 16,5 0 0 0,6 1-3-16,7-4-5 0,-3-8-10 15,3-12-47-15,-1-3-17 0,-3-11-2 16</inkml:trace>
  <inkml:trace contextRef="#ctx0" brushRef="#br0" timeOffset="148030.0989">17476 15617 394 0,'0'0'9'16,"0"0"2"-16,12 16 2 0,-2 3 2 16,0 9 1-16,9 12 0 15,0 8 1 1,5 5-1-16,2 5-12 0,-2 0-4 16,-3-6 0-16,-3-6 0 15,-2-9 0-15,-9-10 0 16,-4-11 0-16,-3-8 0 0,0-8 0 15,-23-3 0-15,7-8-8 16,-4-2 2-16,-3-2 2 0,3 1 1 16,0 5 2-16,5 2 1 15,5 7 0-15,10 0 3 16,-2 10-1 0,6-2-1-16,11 4 1 0,4-6-2 15,11 2-11-15,0-8-65 0,6-5-4 16</inkml:trace>
  <inkml:trace contextRef="#ctx0" brushRef="#br0" timeOffset="148748.8554">15134 17841 430 0,'0'0'5'0,"0"0"1"16,0 0 1-1,0 0-1-15,0 0 2 0,0 0-1 16,-3-9 0-16,-1-1 1 16,0-1-4-16,-2-5-2 0,-2 0-1 15,0-2 1-15,1-3-1 16,0-1 0-16,0-2 0 15,3-1-1-15,1 0 0 0,3-3 0 16,0-1 0-16,3 3 0 16,4-1-3-1,3 3-2-15,3 2-4 0,1 3-6 16,1 2-15 0,1 2-44-16,3 6-6 0</inkml:trace>
  <inkml:trace contextRef="#ctx0" brushRef="#br0" timeOffset="149100.569">15020 17717 371 0,'0'0'3'0,"0"0"1"0,0 0 2 16,0 0 1-16,0 0 1 16,5 0 1-16,-5 0 0 15,10 0 1-15,-10 0-2 0,20-4-2 16,-8 2-2-1,1-1-1-15,2 1 0 16,4-1-2-16,0 1 0 0,4 1 0 16,-4 1 0-16,4 0 0 15,2 1 0-15,-2 2 0 16,-3 1-1-16,2-1 1 0,-1 0-1 16,-1-1 0-16,-4-2-1 15,-1 1 0-15,-5-1-1 0,-10 0 1 16,11-6 1-1,-11 6-1-15,0-8 1 16,0 8 0-16,-4-9 0 0,4 9-1 16,-13-10-1-16,13 10-7 0,-16-7-17 15,16 7-48 1,0 0-1-16</inkml:trace>
  <inkml:trace contextRef="#ctx0" brushRef="#br0" timeOffset="149320.5463">15533 17741 421 0,'0'0'4'0,"0"0"1"0,0 0 1 15,0 0 0 1,0 0 1-16,-9-6 1 0,9 6 0 16,-7-12 0-16,7 12-3 0,-10-17-2 15,6 5 0 1,2-1-1-16,2-1-2 0,0-2-3 15,0-2-6-15,11-3-33 16,-1-1-37-16,7 0-2 16</inkml:trace>
  <inkml:trace contextRef="#ctx0" brushRef="#br0" timeOffset="149678.6232">15886 17183 396 0,'0'0'6'0,"0"5"3"0,5 9 2 15,-1-1 0 1,-1 1 1-16,7 4 1 0,-1 4-1 16,3 2 1-16,1 2-5 15,0 0-5 1,0 1-5-16,3 0-4 0,-1-1-12 15,0 0-21-15,1-2-40 16,-5-4-3-16</inkml:trace>
  <inkml:trace contextRef="#ctx0" brushRef="#br0" timeOffset="149987.1254">15927 17510 363 0,'0'0'5'16,"0"0"2"-16,0 0 1 15,7 0 0-15,-7 0-1 0,16-3 1 16,-1-1 1-16,-2-1-1 16,4-2-3-16,0-1-3 15,1-3-2-15,-8 1 2 16,28-20-1-16,-2-4 0 0,-6-2 1 16,-5-3 0-16,-12 3 2 15,-11 7 3 1,-4 10 1-16,-11 16 0 0,-1 6 1 15,14-3-2-15,-7 19 1 16,5-3-2-16,1 3-2 16,1 0-3-16,3 0-4 0,4 1-4 15,6-3-10 1,2-2-24-16,3 1-40 0,-1-4-1 16</inkml:trace>
  <inkml:trace contextRef="#ctx0" brushRef="#br0" timeOffset="150220.6132">16479 17437 376 0,'0'0'3'16,"0"0"4"-16,-9 0 1 15,9 0 3-15,-15-13 0 0,15 13 4 16,-27-28 0-16,7 6 1 15,0-1-3-15,2-4-4 16,1-1-1-16,7-2-3 0,10 1-2 16,17 11-7-16,9-4-13 15,2 0-61 1,14 2-2-16</inkml:trace>
  <inkml:trace contextRef="#ctx0" brushRef="#br0" timeOffset="150856.1564">16597 17174 288 0,'0'0'7'15,"0"0"1"-15,0 0 3 16,0 9 4-16,0-9 0 16,8 18 2-16,-1-4 3 15,0 3 0-15,-2-5-7 0,2-1-4 16,-2 0-2-16,3 0-3 16,-1-1-3-1,-7-10-1-15,26 12-4 0,-9-12-5 16,-2-6 0-16,2-14-3 15,-5-9-1-15,4-3 0 0,-4-9-1 16,-3 10 2 0,1 4 6-16,2 12 5 0,3 8 5 15,3 7 4-15,-1 5 1 16,4 5 3-16,-2 3 0 16,-1-2-1-16,-1-4-1 0,-3-2-1 15,-1-5-1-15,-4-5 0 16,0-3-1-16,1 2 1 0,1 3 0 15,-1 3 0 1,2 4-2-16,4 7 0 0,1 5-2 16,0-3-5-1,2 4-10-15,-4-7-35 0,0-4-31 16,-1-6-3-16</inkml:trace>
  <inkml:trace contextRef="#ctx0" brushRef="#br0" timeOffset="150972.793">17183 17108 395 0,'0'0'0'0,"0"0"-8"16,0 0-22-1,0-5-37-15,0 5-3 0</inkml:trace>
  <inkml:trace contextRef="#ctx0" brushRef="#br0" timeOffset="151083.3807">17131 16869 386 0,'0'0'8'0,"0"0"2"16,0 0 1-16,0 10 1 0,0 1 0 15,8 5-1-15,0 2-2 0,5 5-4 16,-1-2-17 0,10-6-62-16,-1 4-4 15</inkml:trace>
  <inkml:trace contextRef="#ctx0" brushRef="#br0" timeOffset="151257.0206">17329 16973 384 0,'0'0'4'0,"0"-12"0"0,0 2 1 16,0-2 1 0,0-3-1-16,3 3 1 0,2 1 1 15,4 5 0-15,0 6-4 0,5 5-2 16,1 7-3-16,4 10-20 16,9 0-50-16,-10-3 0 0</inkml:trace>
  <inkml:trace contextRef="#ctx0" brushRef="#br0" timeOffset="151760.4309">17609 16825 425 0,'0'0'3'0,"0"0"1"0,-3-7 0 16,3 7 0-1,-3-9 2-15,3 9 1 0,-1-10 2 16,1 10 0-16,0 0-2 16,0 0-1-16,0 0-1 0,0 0 0 15,-2-8 0-15,2 8-3 16,0 0-1-16,-8-9 0 16,8 9-1-16,-5-10 0 0,5 10 0 15,-12-16 0-15,12 16-1 16,-7-11 1-16,7 11-1 0,0 0 0 15,-9-9 0 1,9 9 0-16,0 0 1 16,0 0-1-16,-11 0 1 0,11 0-1 15,0 0 0-15,-12 2 1 16,12-2-1-16,-11 16 0 16,4-4 1-16,-1 3-1 0,4 3 1 15,-3 3-1-15,4-1 1 16,-3-1-1-16,6-1 0 15,0-8 0-15,0-10 1 16,13 8-2-16,-2-8 0 16,3-2-1-16,4-3-2 0,1 1 0 15,1 3 0-15,-2 1-2 16,2 0-4-16,-9 0-7 0,3 0-16 16,-14 0-28-16,11-23-14 15</inkml:trace>
  <inkml:trace contextRef="#ctx0" brushRef="#br0" timeOffset="151911.0375">17611 16424 274 0,'0'0'14'16,"0"0"8"0,0 0 4-16,5 7 3 15,5 10 2-15,5 5 0 0,4 12 0 16,3 7-1 0,8 5-11-16,-1 7-15 0,0-3-4 15,0 1 0-15,-4-14-4 16,2-4-77-16,-9-8-3 15</inkml:trace>
  <inkml:trace contextRef="#ctx0" brushRef="#br0" timeOffset="152076.8899">17639 16688 469 0,'0'0'2'0,"0"0"-2"16,0 0 5-16,0 0-1 15,16-7 1-15,7-1-1 16,11-4-4-16,2-8-10 0,17-1-65 16,10-4-2-16</inkml:trace>
  <inkml:trace contextRef="#ctx0" brushRef="#br0" timeOffset="152461.1991">18123 16779 385 0,'0'0'1'0,"-4"-17"1"16,-2-5-4-16,-1-9-7 15,-3-5-2-15,2-5 2 16,-2 1 7-16,-3 0 7 16,6 8 3-16,-1 13 2 0,8 19 5 15,-14-3 8-15,14 13 1 16,-1 8 0-16,1 1-8 15,1 5-7-15,8-9-5 16,5-1-9-16,1-8-12 0,10-1-34 16,-1-2-29-16,6 0-2 15</inkml:trace>
  <inkml:trace contextRef="#ctx0" brushRef="#br0" timeOffset="152661.3809">18302 16637 415 0,'0'0'4'0,"0"0"0"0,0 0 2 15,0 0-1 1,0-10 1-16,0 0 1 0,0-6-1 15,-1-2 0 1,-5-5-2-16,1-4-2 0,-3 2 2 16,-2 1 0-16,-2 6 1 0,-1 8 0 15,2 7-1-15,1 5 1 16,3 12-1-16,4 8-1 16,3 4-1-16,5 2-3 0,5 0-3 15,5-3-6-15,-3-8-14 16,7-8-53-16,-2 0-4 15</inkml:trace>
  <inkml:trace contextRef="#ctx0" brushRef="#br0" timeOffset="152956.2633">18471 16563 355 0,'0'0'6'0,"0"0"4"16,0 0 0-16,-6 3 1 0,6-3 1 16,0 0 0-1,-10-12 1-15,6-2 0 16,2-3-4-16,2-5-3 16,0-2 0-16,2 0-1 0,5 2 1 0,1 5 0 15,9 5-1 1,-1 7 0-16,8 5-1 0,2 8 0 15,0 7-1-15,1 6-3 0,-1 4-7 16,-7-1-40 0,0 0-34-16,-5 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4T15:47:59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17496 4725 327 0,'0'0'11'0,"0"0"5"0,0 0 3 16,-10 0 2-16,10 0 1 0,0 0 2 16,0 0 1-1,10-8 1-15,6 0-10 0,11-6-12 16,7-2-4-16,6-3 0 16,5-1 0-16,3-2 0 0,1 0 0 15,-4 4 0 1,0 4 0-16,-10-4-13 0,1 10-69 15,-6 5-3-15</inkml:trace>
  <inkml:trace contextRef="#ctx0" brushRef="#br0" timeOffset="1364.6748">18560 4580 401 0,'0'0'6'15,"0"0"3"-15,-8 8 1 0,8-8 0 16,0 0 1-16,-10 0 0 16,2-8 1-16,-3-10 0 0,0-12-5 15,-5-10-2 1,-3-6-2-16,-9-9 1 0,-1-3-1 15,-3 2 1 1,1 3-1-16,2 0-3 0,6 9 0 16,6 2 0-16,7 4 0 0,10 5 0 15,13 3 0-15,10-4 0 16,13 0 0 0,12-4 0-16,6-2 0 0,8 2 0 0,3 4-2 15,-3 0-7 1,-2 12-13-16,-10 8-56 0,-2 7-4 0</inkml:trace>
  <inkml:trace contextRef="#ctx0" brushRef="#br0" timeOffset="1588.9584">18498 4150 384 0,'0'0'6'0,"0"0"0"15,0 0 2 1,0 0 2-16,0 0 2 0,12-7 1 16,3-4 1-16,9 0 1 15,3-5-6-15,10-2-1 0,4-6-2 16,4 2-5 0,-3-3-6-16,4 8-24 0,-7 5-48 15,-5 10-2-15</inkml:trace>
  <inkml:trace contextRef="#ctx0" brushRef="#br0" timeOffset="1789.5585">18551 4591 436 0,'0'0'4'15,"-7"5"0"-15,7-5 2 16,0 0 0-16,0 0 1 0,12 0 0 15,8-14 0-15,6-4 0 16,14-8-5-16,5-10-7 0,8-3-32 16,5-3-41-16,-1 0 0 15</inkml:trace>
  <inkml:trace contextRef="#ctx0" brushRef="#br0" timeOffset="2591.6884">19043 4093 87 0,'0'0'10'0,"0"0"9"0,0 0 2 15,0 0 5-15,0 0 3 16,0 0 1-16,0 0 2 0,0 0 2 16,0 0-8-1,0 0-4-15,0 0-4 0,0 0 0 16,0 0-1-16,0 0-3 0,-8 0-2 16,8 0-1-1,0 0-1-15,-5 10-3 16,5-10 0-16,-3 10-2 0,3-10-1 15,-1 12-1-15,0 0 0 16,1 2-1-16,0 8-1 0,2 7 1 16,4 4-1-1,3 3-1-15,4 4 1 16,0 1 0-16,3-7 0 0,4-8 1 16,1-9-1-16,2-17 1 15,-3-12 0-15,-2-17 0 16,5-13 0-16,-6-8 0 0,1-1-1 15,-4 2 0-15,-2 9 0 16,-4 16 0-16,2 12 0 0,2 13 1 16,-1 16-1-1,2 12 0-15,2 3 1 0,4 0-1 16,-2-6-3 0,7-9-7-16,-9-14-18 0,-15-3-50 15,21-18-4-15</inkml:trace>
  <inkml:trace contextRef="#ctx0" brushRef="#br0" timeOffset="2843.9497">19309 3588 443 0,'0'0'4'16,"-1"24"1"-16,4 3 2 0,8 13 1 16,5 6 1-16,4 12 0 15,7 2-1-15,1 6 1 16,5-5-5-16,-3-6-6 0,3-9-9 16,-12-9-34-1,4-11-35-15,-2-10-2 0</inkml:trace>
  <inkml:trace contextRef="#ctx0" brushRef="#br0" timeOffset="3136.843">19557 4120 369 0,'0'0'2'0,"1"-15"0"16,2-2 0-16,2-9 0 0,3-6 0 16,-3-7 0-1,2-2 4-15,-1 6 5 16,-3 2 1-16,5 9 2 0,-6 12 1 16,7 12 1-1,-3 16 1-15,6 10-1 0,2 7-2 16,2 1-5-16,4-1-9 0,1-5-15 15,4-2-62 1,-2-5-4-16</inkml:trace>
  <inkml:trace contextRef="#ctx0" brushRef="#br0" timeOffset="3495.1751">19970 3660 467 0,'0'0'5'0,"0"0"0"16,-13-3 3-16,13 3-1 16,-19 2 2-16,10 2 1 0,-6 9-10 15,2 1 0 1,1 8 0-16,3-2 0 0,8 3 0 0,1 0 0 15,10-1 0 1,5 0 0-16,7-4 0 16,3-3 0-16,2-3-3 15,0 1-3-15,-5 2 0 0,-2 0 2 16,-9 3 2-16,-6 4 1 16,-9 3 1-16,-6 1 1 0,-10 1 0 15,-3-8-3 1,2 2-26-16,-1-11-47 0,-4-10-4 15</inkml:trace>
  <inkml:trace contextRef="#ctx0" brushRef="#br0" timeOffset="5236.6221">20351 3142 465 0,'0'0'1'0,"-11"0"-1"16,11 0 1 0,-11 7 0-16,11-7-4 0,-14 6-6 15,14-6-29 1,-1 9-37-16,1-9-1 0</inkml:trace>
  <inkml:trace contextRef="#ctx0" brushRef="#br0" timeOffset="5378.2103">20628 3765 467 0,'0'0'1'0,"-13"1"-1"0,1 1-1 16,2-2-7-16,-1-2-21 15,11 2-46-15,-14-16-1 0</inkml:trace>
  <inkml:trace contextRef="#ctx0" brushRef="#br0" timeOffset="5953.0806">19692 4778 361 0,'0'0'11'0,"0"0"4"0,0 0 0 16,-1 8 2-16,1 6-1 15,5 11 1-15,6 10 0 0,4 13 1 16,5 7-10 0,4 6-5-16,4 7-2 15,4-3-1-15,-4-6-5 16,5-6-14-16,-8-5-41 0,0-23-19 16,-5-6-3-16</inkml:trace>
  <inkml:trace contextRef="#ctx0" brushRef="#br0" timeOffset="6170.4955">19652 5213 389 0,'0'0'7'16,"0"0"1"-16,-6 10 0 0,6-10 0 15,0 0 1-15,0 0 1 0,6 0 0 16,7-12 0-1,8-5-6-15,9-10-1 0,11-2-1 16,6-2-3-16,1-3-9 16,6 0-28-1,11 8-37-15,-9 4-2 0</inkml:trace>
  <inkml:trace contextRef="#ctx0" brushRef="#br0" timeOffset="6370.5482">20295 5331 407 0,'0'0'3'16,"-13"-6"0"-16,0-9 1 15,-5-4 0-15,-6-10 0 16,1-4 1-16,-3-10 0 0,0 0-1 16,3-1-2-1,11 0-1-15,5 4-2 0,7 5-8 16,10 5-18-16,9 5-45 15,14 5-3 1</inkml:trace>
  <inkml:trace contextRef="#ctx0" brushRef="#br0" timeOffset="6839.0721">20620 4802 405 0,'0'0'5'16,"0"0"4"-16,0 0 1 15,0 0 1-15,0 0 1 16,-7-13 0-16,7 13 1 15,-14-14 1-15,3 5-6 0,-4 1-2 16,5-1-2-16,0 2-2 16,-3 1-2-16,5 1 0 0,-3 2 0 15,4 2 0-15,7 1 0 16,-14 0 0-16,14 0 0 16,-9 1 0-16,9-1 0 0,0 0 0 15,-10 11 0 1,10-11 0-16,-7 12 0 0,7-12 0 0,-6 15 0 15,2-3 0 1,-1 0 0 0,0 4 0-16,0-1 0 0,0 2 0 15,-5 5 0-15,5 2 0 0,-4 0-2 16,4-1 1-16,-2 5 0 16,3-4 0-1,2-1 0-15,2-2-1 0,8-12 1 16,5-3-1-16,4-6 0 15,6-6 0-15,0-10-1 0,2-1-1 16,0-1 1-16,2 2 0 16,-2 8 0-16,2 6 0 0,-7 6 1 15,0 9 0 1,-2 2-1-16,-3 1-5 0,-2-3-11 16,-3-9-30-16,-10-4-28 0,9-11-1 15</inkml:trace>
  <inkml:trace contextRef="#ctx0" brushRef="#br0" timeOffset="7083.5446">20709 4754 414 0,'2'9'5'0,"5"6"1"0,3 3 1 16,4 0-1 0,-1 1-1-16,6 1-1 15,-2-8-1-15,1-3 0 0,-1-11-6 16,-5-17 0-16,-2-4-2 15,3-4 2-15,-3-3 2 0,1 3 1 16,2 5 2-16,2 6 2 0,5 11 1 16,-1 5 0-16,8 12 1 15,-3 7-2 1,1 2-4-16,4 5-26 0,11-4-47 16,-15-4-3-1</inkml:trace>
  <inkml:trace contextRef="#ctx0" brushRef="#br0" timeOffset="7340.6273">21190 4346 462 0,'0'0'4'0,"-5"13"2"16,-1 9 0-16,0 3 1 0,-2 10 1 15,3 7 0-15,-1 1 0 16,6 1-6-16,1-4-2 15,13-8 0-15,3-7 0 0,9-4 0 16,1-9 0-16,2-6 0 0,-3-1 0 16,-2-1 0-1,-4 3 0-15,-11 3 0 0,-6 4 0 16,-6 0 0 0,-14 4 0-16,-4 6-12 15,-7 12-61-15,1-21-8 16</inkml:trace>
  <inkml:trace contextRef="#ctx0" brushRef="#br0" timeOffset="7678.3677">21408 3921 432 0,'0'0'7'15,"0"0"1"-15,-3 13 2 16,3 6 0-16,3 8 2 0,9 10 0 15,5 12 0-15,6 9-4 16,6 6-8-16,3 3 0 16,6-1 0-16,2-9 0 15,6-8-47-15,-4-5-34 0,-4-13-3 16</inkml:trace>
  <inkml:trace contextRef="#ctx0" brushRef="#br0" timeOffset="8192.9648">21998 4132 447 0,'0'0'5'15,"0"0"2"-15,0 0 1 0,-5 0 1 16,5 0 0-16,0 0 1 16,-11 0 1-1,11 0-6-15,0 0-5 0,-9 0 0 16,9 0 0-16,0 0 0 0,0 0 0 15,0 0 0-15,-10-2 0 16,10 2 0 0,0 0 0-16,0 0 0 0,-10-5 0 15,10 5 0-15,0 0 0 16,-14-5 0-16,14 5 0 0,0 0 0 16,-9-3 0-16,9 3 0 0,0 0 0 15,-8 0 0-15,8 0 0 16,0 0 0-16,-9 5 0 15,9-5 0-15,-10 10 0 16,10-10 0-16,-12 18 0 0,6-5 0 16,-5-1 0-16,4 5 0 15,0 4 0 1,-1 2-2-16,2 0 1 0,5 3 0 16,1-2 0-16,10-3-1 15,4-6 1-15,5-8 0 16,-1-4-1-16,7-3 1 0,2-1 0 15,0-7 0-15,0 7-1 16,-2 1 1-16,0 1 0 16,0 8-1-16,-2-4-2 15,1 0-2-15,-5-5-9 16,2-10-27-16,-8-15-36 0,-3-9 0 16</inkml:trace>
  <inkml:trace contextRef="#ctx0" brushRef="#br0" timeOffset="8340.9843">22084 3667 396 0,'0'0'10'0,"6"7"2"16,5 15 2-16,6 12 1 16,1 7 1-16,7 15 0 15,6 8 1-15,5 6-2 16,0 2-15-16,-4-5 0 16,4-5-31-16,6-14-47 0,-18-8-5 15</inkml:trace>
  <inkml:trace contextRef="#ctx0" brushRef="#br0" timeOffset="8520.6976">22124 4030 496 0,'0'0'2'0,"0"0"-1"0,0 0 0 15,10 0 1-15,8-2-1 16,8-8 1-16,7-5-2 0,3-6-4 15,18 3-25 1,8-7-48-16,-6 1-4 0</inkml:trace>
  <inkml:trace contextRef="#ctx0" brushRef="#br0" timeOffset="8611.7567">22648 4017 447 0,'0'0'3'0,"0"0"-1"16,0 0-3-1,0 0-10-15,0 0-31 0,-9-13-29 16,6-6-4-1</inkml:trace>
  <inkml:trace contextRef="#ctx0" brushRef="#br0" timeOffset="8945.9563">22503 3747 472 0,'0'0'4'0,"0"0"0"15,-5 12 1-15,2-3 0 0,3 6 0 16,0 0 0-16,5 3-1 16,6-3 0-16,6 0-4 0,9-2-6 15,2-8-4 1,8 4-8-16,-2-9-3 0,5 0 1 15,2 0 7-15,-6 2 7 0,-2 3 6 16,-8-3 6 0,-1 4 6-16,-8-3 7 15,-1 1 3-15,-15-4-1 0,8 0-4 16,-6-12-17 0,-2-8 0-16,0-9 0 0,-6-5 0 15,-1-1-5-15,-3-5 1 16,-4 7 0-16,-3 4 1 15,-6 13 2-15,4 11 3 16,-4 11 1-16,4 13 1 0,4 7 0 16,3 6 0-16,8 2-4 15,4-6-4-15,13-7-5 0,2-13-14 16,11-10-45-16,4-2-13 16</inkml:trace>
  <inkml:trace contextRef="#ctx0" brushRef="#br0" timeOffset="9130.5041">22989 3810 385 0,'0'0'2'0,"0"0"2"16,2-5 1 0,-2-11 0-16,0-7 0 0,0-4 2 15,2-9-1-15,2-4 2 16,0 0-1-16,6 1 1 0,-2 6 1 16,4 13 2-16,3 14 0 15,1 8-1 1,5 17 0-16,2 10-2 0,2 2-9 15,6 8-71-15,-3 3-7 16</inkml:trace>
  <inkml:trace contextRef="#ctx0" brushRef="#br0" timeOffset="9655.74">20409 6557 444 0,'0'0'0'16,"-12"-14"0"-16,-3-4-1 0,-2-4-1 16,-7-14-6-16,-2-6-8 15,-6-4-9-15,3-7-16 16,0 10-4-16,6 3 6 16,2 10 13-16,8 11 16 0,3 16 11 15,10 3 11-15,-6 12 11 16,5 3 13-16,5 3 4 15,3-1-11-15,4-7-23 16,7-4-27-16,7 7-38 0,2-10-11 16</inkml:trace>
  <inkml:trace contextRef="#ctx0" brushRef="#br0" timeOffset="9831.5765">20605 6486 263 0,'0'0'8'0,"0"0"3"16,0 0 2-1,-2-18-2-15,-2-1 1 0,-4-8 1 16,4-5-1-16,-1 0 1 0,-5-6-8 16,9 8-1-1,1 3-1-15,5 11 1 16,7 14-3-16,4 2-8 16,10 11-23-16,2 8-32 0,3 10-2 15</inkml:trace>
  <inkml:trace contextRef="#ctx0" brushRef="#br0" timeOffset="10233.2748">21400 5840 375 0,'0'0'9'16,"0"0"2"-1,0 0 4-15,-8-12 0 0,8 12 2 16,-18-6 2-16,6 6 0 0,-1 5 1 16,1 13-9-1,-2 4-11-15,7 8 0 16,0 5 0-16,7 2 0 16,3 1 0-16,9-7 0 0,12-1-3 15,-5-16-47-15,10-8-31 16,2-8-3-16</inkml:trace>
  <inkml:trace contextRef="#ctx0" brushRef="#br0" timeOffset="10517.8642">21519 5859 438 0,'0'0'5'0,"1"16"0"0,4 0 2 16,4 1 0-16,4 2 0 16,1-1 1-16,8-2-1 15,-2-3-1-15,2-10-5 16,-1-6-1-16,-1-12-1 0,-3-5 0 15,-2 1-1-15,3 3 1 16,-3 3 0-16,4 13 0 16,2 2 2-16,3 17 0 15,-1 11 1-15,6 8 1 0,-3 11 0 16,0 8 1 0,-10 5 0-16,-5-2 2 0,-10 1-3 15,-6-5-3-15,-13-7 0 16,-5-12 0-16,-5-10 0 0,-8-22 0 15,4-7-30 1,17-26-49-16,-16-19-2 0</inkml:trace>
  <inkml:trace contextRef="#ctx0" brushRef="#br0" timeOffset="10735.2396">21795 5438 495 0,'0'0'2'0,"2"22"1"0,5 0 1 15,7 9 1-15,7 7-3 16,8 7-2-16,2 5 0 16,3 4 0-16,5-7 0 0,-3-3 0 15,-6-14-14-15,-4-11-45 16,-7-2-24-16,-10-10-1 15</inkml:trace>
  <inkml:trace contextRef="#ctx0" brushRef="#br0" timeOffset="11019.7098">21950 5644 326 0,'0'0'5'0,"8"-3"2"15,1-1 1-15,7-1 2 16,-1 2 3-16,8 0 2 15,3 2 1-15,4 1 2 16,2 6-3-16,0 7-2 0,-2-1-1 16,-4 3-2-1,6-1-1-15,-7-2-3 0,-1-5-2 16,-1-4-1-16,-5-7-1 16,-3-9-1-16,-6-3-1 0,-7-8 1 15,-3 5 0 1,-10-2 1-16,-7 2-1 0,-2 5 0 15,-4 6-4-15,1 8-11 16,3 15-54-16,4-6-10 0</inkml:trace>
  <inkml:trace contextRef="#ctx0" brushRef="#br0" timeOffset="11458.9772">22656 5581 429 0,'0'0'5'0,"0"22"1"15,8 0 2-15,3 2 1 16,3 7 1-16,0 3 1 16,-1 2 0-16,1 0 0 15,-2-9-5-15,-9-12-1 0,-3-15-5 16,-12-3 0-16,-10-25 0 16,0-14-2-16,-10-13-2 0,3-14 0 15,1-8 0-15,9 2-1 16,6 2 1-16,11 11 1 15,5 11 0-15,13 20 3 0,10 22 0 16,3 10 3 0,6 21 0-16,-5 9 2 15,-6 11 0-15,-4-3 0 0,-4-2-3 16,-5-3-6-16,-11-18-15 0,0-16-58 16,-13-3-3-1</inkml:trace>
  <inkml:trace contextRef="#ctx0" brushRef="#br0" timeOffset="11604.4743">22667 4961 473 0,'6'6'5'0,"0"13"1"15,6 12 1-15,6 12-1 0,4 6 1 16,6 9 0-16,4 3-7 0,5 2 0 16,2-10 0-16,4-7 0 15,-8 5-76-15,4-40-7 16</inkml:trace>
  <inkml:trace contextRef="#ctx0" brushRef="#br0" timeOffset="12005.6555">23173 5114 447 0,'0'0'6'0,"-6"0"2"16,6 0 1-16,-14 0 0 15,14 0 0-15,-14-3 0 16,14 3 0-16,-15-7-4 0,15 7-5 15,0 0 0 1,-7-9 0-16,7 9 0 0,0 0 0 16,0 0 0-16,0 0 0 15,0 0 0-15,0 0 0 0,0 0 0 16,0 0 0 0,-11-7 0-16,11 7 0 0,0 0 0 15,-11 0 0-15,11 0-5 16,-9 9 1-16,3 0 1 15,-4 6-1-15,2-1 2 16,-1 5 0-16,-1 1 1 0,-2-2 1 16,5 1-1-16,0-3 1 15,4-5 0-15,3 2 0 0,3-2 0 16,9-2 1 0,7-1-1-16,3 1 0 15,2 2 0-15,2-1 0 0,2-4-4 16,-5-6-2-16,-3-13-14 0,-4-6-30 15,5-8-27 1,-14-5-3-16</inkml:trace>
  <inkml:trace contextRef="#ctx0" brushRef="#br0" timeOffset="12273.3545">23331 4899 423 0,'0'0'7'0,"0"0"3"16,-12 0 2-16,12 0 2 15,-17 5-1-15,4 2 1 16,2 2 0-16,1 5-10 0,2 5-4 16,8-1 0-16,3 4 0 15,9-2 0-15,9 1 0 0,2 0 0 16,5-1 0 0,0-3 0-16,1 0 0 15,-4 1 0-15,-7 0 0 0,-5-1 0 16,-12 2 0-16,-1 4 0 15,-13-2 0-15,-8-1 0 16,-1 1-23-16,-7-11-57 0,0-7-2 16</inkml:trace>
  <inkml:trace contextRef="#ctx0" brushRef="#br0" timeOffset="13009.8084">23666 4867 182 0,'0'0'4'0,"0"0"3"16,0 0 6-16,0 0 9 0,0 0 3 16,0 0 3-1,0 0 2-15,-3 11 3 0,1-1-3 16,2 6-2-16,0 3-8 15,5 7-4-15,1-1-7 16,5 4-2-16,0-5-3 0,7-2-2 16,-1-8-1-16,0-6 0 15,2-8 0-15,-4-10-2 0,1-14 0 16,-4-4-3 0,1-7 0-16,-3-2 0 15,-3 1 0-15,3 2 1 16,-2 10 1-16,1 7 1 0,0 12 3 15,5 5 1-15,0 9 2 16,4 6-1-16,2 0 1 0,0-1-1 16,2-8-1-16,0-5 0 15,-2-2 0-15,-1-14 0 16,-1 0 0-16,1-3 2 16,-4 7 0-16,3 1 1 15,2 8 0-15,2 2 0 16,3 2-2-16,4 11-2 0,-1-4-2 15,1 6-14-15,-2-7-62 16,-3-1-5-16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4T15:49:14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6513 6875 316 0,'0'0'7'16,"0"0"4"-16,-8-2 1 0,8 2 3 15,-17-6 2 1,7 5 1-16,0-1 0 0,-3 2 1 16,1 0-6-16,0 0-4 0,1 9-2 15,-1 3-1 1,0 3-2-16,0 9-2 0,-4 12 1 15,1 10-1-15,0 10 1 16,-1 11-1-16,2 14 1 0,3 6-1 16,5 9 0-1,6 3 0-15,7-2-1 0,14-5-1 16,5-12 0-16,15-13 0 16,5-16 0-16,11-19 0 15,4-18 1-15,1-19 0 0,0-18 0 16,-3-14 0-16,-4-16 1 15,-10-8 0-15,-6-10 0 0,-11-7 1 16,-11-8-1-16,-8 1 0 16,-9-4-2-16,-10 4 0 15,-13 1 0-15,-7 6 0 16,-9 9 0 0,-7 11 0-16,-4 11 0 0,-3 13 0 15,0 7 0-15,2 12 0 0,5 6 0 16,10 6-42-1,8 3-39-15,7 13-4 0</inkml:trace>
  <inkml:trace contextRef="#ctx0" brushRef="#br0" timeOffset="1458.7133">6570 7923 220 0,'0'0'7'0,"0"0"2"0,0 0 6 15,0 12 0 1,0-12 3-16,1 19 0 0,4-3 2 16,5 3-1-16,-1 2-4 0,3 5-3 15,5 5-3 1,-2 2 1-16,2 8-2 0,3 0-1 15,0 5 0-15,-3 2-2 16,4 4 1-16,0 3-2 0,-1 1 0 16,2 2-2-16,-1 0 0 15,-1 1-1-15,0 0 0 0,5 0 1 16,-2 1 0 0,1 0-1-16,-3-1 0 0,4-2-1 15,0 2 1 1,-1 0-1-16,0-2 0 15,-1-1 1-15,-1-1-1 0,2 1 0 16,-1-4 0-16,0 1 1 16,-1 1 0-16,-1 0-1 15,0 1 1-15,0 0 0 16,-2-2-1-16,2 1 1 0,-4-1-1 16,-2 1 1-16,3-3-1 15,-5 2 0-15,3 1 1 0,-3-2-1 16,3-1 1-1,-4 2 0-15,1 1 0 0,0 0 0 16,1-2 0-16,0 1-1 16,-1-1 1-16,0-2-1 0,-1 2 0 15,4-1 0-15,-4-4-1 16,2 2 1-16,0-1-1 0,4-1 1 16,-3 0 0-1,1-2-1-15,0 2 1 0,0-1 0 16,2 0 0-16,-3 0 1 0,4 0-1 15,-3 3 1 1,2-5 0-16,-2 0 0 16,1 1 0-16,2-2 0 0,-2 0 1 15,1-4-1 1,-1 1 0-16,-1-1 1 0,0 0-1 0,0 1 0 16,2-2 0-1,-4 1 1-15,0-1-1 16,3 1 0-16,-3 0 1 15,1 3-1-15,0-4 1 0,3 3-1 16,-4-2 0-16,3 0 0 16,-2 0 0-16,4 0 1 0,-3 1-2 15,2-5 1-15,-1 1 0 0,-2 0 0 16,6-2 0-16,1 2 0 16,-1-3 0-1,1 2 0-15,1 2 0 0,0 3 1 16,1 0-1-16,-4 5 0 0,2 1 1 15,-4 3 1 1,-1-1-1-16,1 3 0 0,-1-6 0 16,-3 1 1-1,0-5 0-15,0-5-3 0,-5-6 0 16,-1-9-3 0,6 0-28-16,-2-9-48 0,-12-12-2 15</inkml:trace>
  <inkml:trace contextRef="#ctx0" brushRef="#br0" timeOffset="3662.6979">8284 13646 350 0,'0'0'7'15,"0"0"5"-15,0 0 2 0,0 0 0 16,-11 7 2-16,11-7 0 0,0 0 1 16,-12 2 0-1,12-2-5-15,-13-5-5 0,13 5-1 16,-12-12-1-16,12 12-1 16,-18-14 0-16,6 8 0 0,1-3-1 15,1 2 0 1,-7 2-3-16,4-1 0 0,-1 0 0 15,0 1 0 1,0 1 0-16,1 1 0 0,1 1 0 16,-1 0 0-16,4 1 0 0,-2 1 0 15,0-2 0 1,4 2 0-16,-2 0 0 0,-2 0 0 16,11 0 0-16,-15 9 0 15,15-9 0-15,-15 14 0 0,9-3 0 16,1 1 0-16,0 2 0 15,0 6 0-15,2 6 0 0,3 1 0 16,0 7 0 0,9 1-2-16,1-2 1 15,5 0 0-15,3-5 0 16,5-8 0-16,-1-11 0 0,0-9 0 16,-2-8 0-16,2-10 0 15,-6-10 0-15,-1-1 0 16,-2 0 0-16,1 7 0 0,0 3 1 15,0 9-1-15,2 8-1 16,0 2-3-16,5 12-10 16,0 18-57-16,0-19-9 15</inkml:trace>
  <inkml:trace contextRef="#ctx0" brushRef="#br0" timeOffset="4398.8128">8372 13532 316 0,'0'0'5'0,"0"0"2"15,0 0 2-15,0 12 2 16,0-12 0-16,5 18 3 0,2-5 1 16,1 4 0-16,4 3-3 0,1 3-3 15,3 2 0 1,-1-1-3-16,3 1-1 15,-2-4 0-15,1-1-3 0,-7-6 0 16,3-7-1-16,-4-7-1 0,-9 0 0 16,8-21-1-1,-6-3 0-15,-2-5-1 0,2-5 1 16,-2-3 1 0,0 2 0-16,0 2 0 0,2 5 0 0,8 8 2 15,3 8 0 1,6 12 0-16,6 7-1 15,1 7-1-15,3 4 1 16,2 1-1-16,-5-2 0 0,-1-2-1 16,-8-10 0-16,0-6 0 0,-9-11 3 15,-3-7 0 1,1-5 1-16,0 0 0 0,4 0 1 16,-1 4 1-16,7 9 1 15,1 7 0-15,4 5-1 16,3 11 0-16,-1 5-3 15,3 2-5-15,-7-5-9 0,2-9-44 16,-2 2-24-16,-6-7-2 0</inkml:trace>
  <inkml:trace contextRef="#ctx0" brushRef="#br0" timeOffset="4625.8954">9100 13481 438 0,'0'0'4'0,"0"0"-1"16,0 0-1-1,0 0-4-15,0 0-11 16,3-7-25-16,-3-8-21 0,0-3 6 16,-9-11 17-16,-8-6 24 15,3 2 13-15,-7 3 9 16,3 7 14-16,-5 4 28 0,1 8 18 16,7 4-8-16,6 9-21 15,9 11-26-15,0-13-16 16,16 14-50-16,4-5-30 15,7 1-3-15</inkml:trace>
  <inkml:trace contextRef="#ctx0" brushRef="#br0" timeOffset="5215.5265">9225 13369 330 0,'0'0'7'16,"0"11"3"-16,2 0 3 15,2 2 2-15,4 2 1 16,-2-1 0-16,-2-2 1 16,1-3 0-16,-5-9-6 15,0-16-4-15,-1-11-2 0,-6-12-1 16,-1-11-1-16,-1-3-1 15,5-2-1-15,1 3 1 0,3 6-1 16,3 10 0 0,5 16 1-16,9 15 0 0,1 8 1 0,4 18-1 15,3 11 1 1,-3 2-4-16,3 7-6 16,-9-5-30-16,5 0-42 15,-3-8-1-15</inkml:trace>
  <inkml:trace contextRef="#ctx0" brushRef="#br0" timeOffset="5467.9366">9545 13262 402 0,'0'0'5'0,"8"13"1"16,-5-5 0-16,5 3 0 16,-8-11 1-16,19 11 0 0,-10-11-1 15,2-5 0-15,-6-15-5 16,0-4-2-16,-4-7 0 15,-1-3 1-15,-10-2 0 16,-4 0 2-16,-5 4 2 0,1 7 2 16,-1 7 1-16,-1 8 0 15,8 10 0 1,-3 7 0-16,13 10-1 0,2 7-4 16,1 0-5-16,15 3-13 0,-5-6-60 15,9-6-5 1</inkml:trace>
  <inkml:trace contextRef="#ctx0" brushRef="#br0" timeOffset="6354.4204">9938 12918 354 0,'0'0'6'15,"0"0"5"-15,0 0 3 0,0 0 0 16,0 0 3 0,0 0 1-16,0 0 1 0,0 0 0 15,0 0-4-15,-13 0-5 0,13 0-2 16,-13-3-2-1,5-3-6-15,-1-1 0 0,-1 1 0 16,2-1 0-16,-3 1 0 16,11 6 0-16,-16-12 0 0,16 12 0 15,-13-9 0-15,13 9 0 16,-8-6 0-16,8 6 0 16,0 0 0-16,0 0 0 15,0 0 0-15,0 0 0 0,0 0 0 16,0 0 0-1,0 0 0-15,0 0 0 0,-10 0 0 16,10 0 0-16,-9 12 0 16,5-4 0-16,0 2 0 15,-1 1 0-15,2 1 0 0,-2 1 0 16,2-1 0-16,-1 8 0 16,1-1 0-16,2 5 0 15,1 2 0-15,2 1 0 16,4-1-2-16,4 2 0 0,1-7 1 15,4-3-1-15,1-11 1 16,4-7-1-16,-2-7 0 16,0-13 0-16,0-3-1 0,-4-4 0 15,1 4 0-15,-4-1 1 16,3 10-1-16,-4 7 0 16,3 7-2-16,3 10-8 0,-6 4-30 15,8 1-34-15,1-1-1 16</inkml:trace>
  <inkml:trace contextRef="#ctx0" brushRef="#br0" timeOffset="6671.3198">10196 12736 317 0,'0'0'8'16,"0"0"4"-16,-8-6 3 0,8 6 3 16,-17-1 2-16,6 1 1 15,0 1 1-15,-1 10 0 0,2 6-5 16,4 9-5-1,4 4-3-15,2 4-2 0,7-3-2 16,10 2-3-16,3-6-2 16,7-8-6-16,2-11-10 15,5-19-61-15,-1 4-5 0</inkml:trace>
  <inkml:trace contextRef="#ctx0" brushRef="#br0" timeOffset="6999.8362">10384 12707 426 0,'0'0'4'0,"0"19"0"0,9 2 2 16,3 4 0-1,2 4 1-15,5 0 0 0,6 0 0 16,0 1-1-16,4-10-3 16,-4-9-2-16,-3-10-1 0,-4-4-2 31,-4-13 0-31,-4-2 0 0,-2-2 0 15,0 3 0-15,2 4 1 0,1 3 0 16,5 7 1 0,5 8 2-16,0 12 2 0,4 10 1 15,-1 8 1-15,-4 8 1 0,-7 6 0 16,-10 1 1-16,-3 0-1 16,-13-1-7-16,-10-5 0 15,-10-9 0-15,-4-9 0 16,-6-19-4-16,4-25-69 15,-5-6-10-15</inkml:trace>
  <inkml:trace contextRef="#ctx0" brushRef="#br0" timeOffset="7378.4296">10472 12094 404 0,'0'0'6'0,"0"7"4"0,1 9 1 0,6 13 2 15,6 9 1 1,5 13 0-16,7 10 1 0,6 6 0 16,3 8-6-1,5 0-9-15,4 0 0 0,-3-12 0 16,-2-7 0-16,6-6-22 15,-10-13-58-15,-1-8-3 0</inkml:trace>
  <inkml:trace contextRef="#ctx0" brushRef="#br0" timeOffset="8020.3356">11130 12516 259 0,'0'0'10'0,"0"0"6"15,0-7 4-15,0 7 4 0,0-11 1 16,0 11 5-1,-4-14-1-15,4 14 0 0,-9-14-7 16,3 4-6-16,6 10-5 0,-15-11-3 16,5 5-2-16,10 6-3 15,-17-9 0-15,17 9-3 16,-15-8 0-16,5 4 0 16,10 4 0-16,-13-6 0 0,13 6 0 15,-13-6 0-15,13 6 0 16,-9-5 0-16,9 5 0 15,-8-1 0-15,8 1 0 0,0 0 0 16,-11 0 0 0,11 0 0-16,0 0 0 0,0 0 0 15,-12 13 0-15,12-13 0 16,-6 9-2-16,6-9 1 16,-10 10 0-16,10-10-1 15,-9 19 1-15,3-6-1 16,4 4 0-16,2 4 0 0,0 5 0 15,5-1 0-15,5 2 0 16,4-6 1-16,3 0-1 16,1-10 1-16,-1-11 0 15,1-3 0-15,-1-14 0 0,-1-4 0 16,1-1-1-16,-3 0 0 16,3 7 0-16,0 5 0 0,1 10 0 15,4 0-1-15,-3 8 0 16,-2 3-4-16,1-2-4 0,-6-7-14 15,-2-9-35 1,-2-8-16-16,-6-10-4 0</inkml:trace>
  <inkml:trace contextRef="#ctx0" brushRef="#br0" timeOffset="8170.2842">11112 11926 390 0,'0'0'7'15,"6"13"3"-15,6 12 1 0,8 12 2 16,4 9 0-16,5 13 1 15,8 6 0-15,5 4 1 0,0-1-9 16,2-5-5 0,-5-12-10-16,-2-8-34 15,-6-11-36-15,-8-8-2 0</inkml:trace>
  <inkml:trace contextRef="#ctx0" brushRef="#br0" timeOffset="8510.6554">11232 12416 416 0,'0'0'3'16,"0"0"1"-16,0 0 0 0,0 0 2 16,14-2 0-1,-1-9 0-15,6-2 1 0,2-3-1 0,8-5-1 16,1-4-2-1,-1-3-2-15,-1 0 0 16,-5 2 0-16,-3 3 0 0,-7 4 0 16,-6 2 1-16,-6 6-1 0,-1 11 1 15,-6-4 1-15,6 4 0 16,-15 17 0-16,7 5 1 16,5 5 0-16,3 4-1 15,5 0 0-15,6-1-1 0,6-4-1 16,5-8-2-16,5-9-7 15,-4-12-16-15,-2-17-54 16,3-7-5-16</inkml:trace>
  <inkml:trace contextRef="#ctx0" brushRef="#br0" timeOffset="8828.4645">11635 11707 403 0,'4'8'6'16,"5"14"4"-16,4 12 2 15,4 7 0-15,4 8 2 16,5 8-1-16,3 3 1 0,3 1 0 16,-2-8-5-16,-3-14-5 0,-8-7-4 15,0-13 0-15,-12-7-2 16,-7-12-1-16,0 0 0 16,-6-5 0-16,-8-7-1 15,-9 2 2-15,-2 1 0 0,-2 0 2 16,1 6 1-1,2 3 0-15,3 2 1 16,7 8 0-16,4 3-1 16,9 0 1-16,1 0-1 0,11-1 0 15,6-3 0-15,8-6-2 16,5-6-1-16,3-4-11 0,-7-10-65 16,8-5-3-16</inkml:trace>
  <inkml:trace contextRef="#ctx0" brushRef="#br0" timeOffset="9330.0561">9052 14098 416 0,'0'0'4'0,"0"10"3"16,6 2 0-1,7 15 2-15,4 5 1 16,7 11 0-16,8 7 1 16,7 7 0-16,2 0-4 0,-2 1-3 15,-1-9-1-15,-3-7-5 16,-8-10-6-16,-4-10-13 0,-14-1-46 16,-9-21-16-1</inkml:trace>
  <inkml:trace contextRef="#ctx0" brushRef="#br0" timeOffset="9514.3566">9069 14470 458 0,'0'0'1'0,"0"0"2"16,0 0 0-16,11-2 0 0,3-3 0 15,3-7 1-15,7-3-1 16,5-6-1-1,6-6-4-15,13-2-15 0,-8-2-59 16,14-10-3-16</inkml:trace>
  <inkml:trace contextRef="#ctx0" brushRef="#br0" timeOffset="10119.2879">9521 14098 378 0,'0'0'6'16,"6"22"1"-16,4 4 3 0,8 6 1 15,2 7 1 1,10 5 2-16,0 3-1 16,6 2 1-16,-5-8-5 0,-1-11-2 15,-6-11-3-15,-9-15-1 0,-15-4-3 16,0-24-1-16,-10-5-2 15,-11-13-1-15,-5-9 0 16,-3-8-1-16,0-1-1 16,1-1 1-16,4 4 0 15,10 4 1-15,7 8 1 0,7 7 1 16,6 13 0 0,9 8 2-16,8 7 0 0,0 10 1 15,3 0 1-15,-2 12 0 0,0 5 2 16,-4 3 0-1,-5 5 1-15,-4 1 1 0,-4 3 0 16,-4-1-1-16,-1 1-1 16,1-2-1-16,-1-3-1 0,5-4-1 15,2-1-1-15,6-7 0 16,4-1-1 0,6-4 0-16,5-1 0 0,2-3 1 15,2-1-2-15,-1 1-4 16,-5-3-14-16,-10 0-58 15,7 4-2-15</inkml:trace>
  <inkml:trace contextRef="#ctx0" brushRef="#br0" timeOffset="10567.8232">10332 14248 391 0,'0'0'1'0,"-7"-8"1"16,0-7 1-16,-5-7 1 15,-5-10-1-15,-4-6 0 16,-4-11 1-16,-3-9 0 15,-1-1-1-15,3 0 0 0,4 5-1 16,7 7 0-16,8 11 2 16,7 15 0-16,14 18-1 0,11 13 1 15,12 16 1 1,8 13-1-16,3 5-1 0,2 2 0 16,-2 0-1-1,-3-7 0-15,-8-10 0 0,-7-9 0 16,-10-14-1-16,-10-11 1 0,-7-16-1 15,-7-8 1 1,-9-11-1-16,-3-12-1 16,-7-6 0-16,1 2-2 0,-1-1-3 15,6 10-12-15,3 11-36 0,10 3-26 16,4 15-2 0</inkml:trace>
  <inkml:trace contextRef="#ctx0" brushRef="#br0" timeOffset="11066.0003">10798 13975 318 0,'0'0'10'0,"0"0"2"16,0 0 1-16,10 9 3 0,-10-9 0 16,0 0 0-1,0-18 0-15,-4-5-1 0,-12-15-7 16,1-11-5-16,-3-9 0 16,-1-7-3-16,1-6 2 15,0 6 0-15,7 8 1 0,8 11 2 16,4 18 0-16,12 20 1 15,11 15 0-15,7 24 0 16,8 14-2-16,8 11 0 16,-2 2-2-16,3 3-4 15,-5-6-9-15,-3-17-49 0,-8 4-20 16,-8-13-2-16</inkml:trace>
  <inkml:trace contextRef="#ctx0" brushRef="#br0" timeOffset="11287.9462">10686 13807 434 0,'0'0'2'16,"0"0"1"-16,7-2-1 0,9-2 2 15,4-1-1 1,7-4 1-16,7-4-1 0,8-2-3 16,1-5-9-16,4-15-62 15,-1 15-4-15</inkml:trace>
  <inkml:trace contextRef="#ctx0" brushRef="#br0" timeOffset="20727.4882">5324 6919 273 0,'0'0'6'0,"-10"-3"3"0,10 3 3 16,-20 0 2-16,8 0 2 0,-3 0 1 16,1 0 1-1,-4 0 4-15,2 3-8 0,4 2-2 16,1 4-4-1,1 3-1-15,2 0-2 0,0 9 0 16,-2 0-3-16,3 7 1 16,-2 4 1-16,0 8 0 0,0 7 0 15,0 8 0-15,0 4 0 16,1 5 1 0,3 8 0-16,0 1-1 0,4 5 0 15,1-2-1-15,7-2 0 16,4-5 0-16,6-3-1 0,8-6-1 15,7-12 0-15,4-6-1 16,7-14 0-16,10-11 0 0,3-9-1 16,5-15 0-1,4-14 1-15,-1-12-1 16,0-9 0-16,3-12 1 0,-6-6 1 16,-7-5 0-16,-7-5 0 0,-6 2 1 15,-8-4-1 1,-10 1 1-16,-9 2 0 0,-11 2 0 15,-3 5-1-15,-14 7 1 16,-6 1-1-16,-8 9 1 16,-8 2-1-16,-9 5 1 0,1 7-2 15,-7 1 0 1,-3 5 0-16,-3 2 0 0,0 2 0 16,3 4 0-16,0 3-8 15,11 11-15-15,10-2-56 16,-2 5-3-16</inkml:trace>
  <inkml:trace contextRef="#ctx0" brushRef="#br0" timeOffset="21767.1928">5230 7979 205 0,'0'0'10'0,"0"0"5"16,0 0 2-16,-11 10 2 16,5 1 1-16,2 7 0 0,-2 7 1 15,2 8 0-15,3 9-9 16,1 10-3-16,2 4-4 0,8 16-2 16,2 6-1-16,-1 7 0 15,0 4 0 1,-1 8-1-16,-4 1 0 0,-4 4 0 15,-1 10 0-15,-1-10 1 0,-4 0-2 16,-3-1 1 0,-1-3 0-16,1-2-1 15,-1 0 0-15,1-6 0 16,-4-2 0-16,0 0-1 0,-1 0 1 16,-3 1-1-16,-1 0 1 0,1 0 0 15,-1-1 0 1,-2 1 0-16,-1-1-1 15,2 0 1-15,1-5-1 0,-1 1 1 16,1 2-2-16,3 1 1 16,-3-3 0-16,5 0 1 15,1-1 0-15,0 4 0 0,-1-1 1 16,2 7-1-16,-1-3 1 0,-3 3 0 16,2-5 0-16,-4-1-1 15,4-1 1 1,-5-6 0-16,4-3 0 0,1-7 0 15,1 0 0 1,1-5 1-16,5 0-1 0,-2 0 0 16,4-1 0-16,2 0-1 15,0 3 1-15,5-4-1 0,0 0 1 16,3 4 0-16,-2 2 1 16,6 3 0-16,-3 1-1 15,0 2 1-15,1 2-1 16,-1-5 0-16,-1-2-2 0,0-9-9 15,-2-6-38 1,2-16-22-16,-2-7-4 0</inkml:trace>
  <inkml:trace contextRef="#ctx0" brushRef="#br0" timeOffset="22406.4049">4515 13924 296 0,'0'0'5'0,"7"19"3"15,9 0 4-15,1 13 0 0,5 7 2 16,5 7 1 0,2 0 2-16,-1 6 2 15,-4-5-6-15,-6-9-3 0,-10-6-3 16,-8-15-1-16,-9-12-2 15,-12-10-3-15,-9-19-2 0,-4-10-2 16,-8-17-1-16,1-10-1 0,-1-8-1 16,11-3-2-1,6 1 1-15,15 4 0 0,10 10 1 16,11 9 1-16,15 14 1 16,11 12 1-16,5 17 3 0,-1 5 4 15,3 17 2 1,-12 11 1-16,-9 7 1 15,-8 5-1-15,-10 2-3 16,-5 0-9-16,-8-4-43 0,-6-8-20 16,-2-9-8-16</inkml:trace>
  <inkml:trace contextRef="#ctx0" brushRef="#br0" timeOffset="22806.7636">4995 13699 82 0,'0'0'-1'16,"-2"-15"-2"0,-7 3 1-16,6 0 16 15,-7-1 18-15,-2 2 7 0,1 1 5 16,-6 8 4-16,5 7 1 15,-5 16 1-15,9 9 1 0,-1 6-15 16,7 6-14-16,2 0-8 16,5-3-6-16,14-7-7 15,-1-13-14-15,7-12-65 16,11-7-3-16</inkml:trace>
  <inkml:trace contextRef="#ctx0" brushRef="#br0" timeOffset="23493.0115">5142 13643 343 0,'0'0'4'16,"2"12"3"-16,8 5 2 15,2 5 2-15,5 7 1 0,5 9 0 16,3 4 0-16,5 4 1 16,-3-3-4-16,-3-3-2 15,-6-5-2 1,-5-6-2-16,-7-10 0 0,-6-19-2 16,-13 6-1-16,-5-18-1 15,-4-16 0-15,-3-13-1 0,-1-13 0 16,4-7 0-1,1-3 0-15,7 0 1 0,8 4 1 16,6 8 1-16,6 11 0 16,11 14 1-16,7 15 1 15,6 12 0-15,-4 12 2 16,0 15-1-16,-6 12 1 0,-2 4 0 16,-10 6-1-16,-8-1 0 15,-7-3-4-15,-9-4-5 0,-2-13-14 16,-2-11-58-1,-1-10-2-15</inkml:trace>
  <inkml:trace contextRef="#ctx0" brushRef="#br0" timeOffset="23911.1384">4962 13733 221 0,'0'0'7'0,"0"0"5"15,0 0 2-15,-10 3 4 0,10-3 2 16,-6 9-1-1,6-9 2-15,-12 16-2 16,12-16-5-16,-12 18-13 16,4-10-30-16,-2-5-36 0,10-3-6 15</inkml:trace>
  <inkml:trace contextRef="#ctx0" brushRef="#br0" timeOffset="24305.3461">5356 13276 427 0,'0'0'3'0,"0"15"1"15,4 3 2-15,5 7 0 16,3 7 0-1,2 6-1-15,6 5 0 0,2 3 0 16,5 0-3-16,-4-7-5 16,4-2-10-1,-9-9-23-15,1-7-42 0,0-5-3 16</inkml:trace>
  <inkml:trace contextRef="#ctx0" brushRef="#br0" timeOffset="24529.5945">5357 13618 401 0,'0'0'1'0,"0"0"2"15,0 0 1-15,4-7 1 0,6-4 0 16,2-3 0-16,5-4 2 15,4-4 0 1,8-4-2-16,2-3-6 0,6 3-16 16,-2 3-55-16,3 2-1 15</inkml:trace>
  <inkml:trace contextRef="#ctx0" brushRef="#br0" timeOffset="24656.2618">5881 13517 290 0,'0'0'2'0,"-5"-12"-2"16,-2-4-15-16,-8-8-41 16,3-6-3-16</inkml:trace>
  <inkml:trace contextRef="#ctx0" brushRef="#br0" timeOffset="24757.1589">5631 13266 447 0,'0'0'3'0,"-4"23"1"0,3-3 0 15,1 4-1 1,0 1-2-16,5-8-8 15,9-5-35-15,4-1-32 16,3-11-3-16</inkml:trace>
  <inkml:trace contextRef="#ctx0" brushRef="#br0" timeOffset="25081.2671">5934 13038 432 0,'5'10'3'16,"4"10"1"-16,5 7 1 0,4 8 0 16,4 2 0-16,1 1 0 15,1 2 0-15,2-2 0 0,-7-9-3 16,-6-12-2-16,-13-17-1 16,0 0-1-16,0-9-2 0,-16-9 1 15,-6-4-1 1,-4 0 2-16,-4 1 0 0,-2 5 1 15,3 7 2 1,2 9 1-16,6 10 2 0,7 10 0 16,7 10 0-16,7 7-1 15,8-5 0-15,9-1-2 0,6-4-3 16,6-8-8 0,-2-11-37-16,3-8-31 15,-1-4-1-15</inkml:trace>
  <inkml:trace contextRef="#ctx0" brushRef="#br0" timeOffset="25449.4831">6156 13125 443 0,'0'0'4'16,"0"12"1"-16,0 6 1 15,6 3 0 1,0 3 1-16,8 3-1 0,-2 0 1 15,5-1-1-15,0-6-3 16,2-11-2-16,-4-9-1 0,-2-7 0 16,-3-12-1-1,-4-3 0-15,-2-5-2 16,0 3 0-16,2 3 0 0,3 8-1 16,8 8 0-16,5 10 1 15,6 17-1-15,5 10 2 0,0 7 0 16,0 4 2-16,-2 5 0 0,-6 0 1 15,-11-4-1-15,-8-3 1 16,-7-9-1-16,-14-6 1 16,-12-9-1-16,-4-9-1 15,-7-9-3-15,-1-15-8 0,-8-13-22 16,9-8-42-16,3-4-2 16</inkml:trace>
  <inkml:trace contextRef="#ctx0" brushRef="#br0" timeOffset="25720.618">6288 12664 449 0,'0'0'6'0,"0"0"2"16,3 16 1-16,9 8 3 0,4 10 0 16,3 7 3-16,6 10-15 15,4 5 0-15,5 7 0 0,4 0 0 32,0-6 0-32,-5-10 0 0,1-1 0 15,-10 3-47-15,3-23-39 0</inkml:trace>
  <inkml:trace contextRef="#ctx0" brushRef="#br0" timeOffset="26167.7905">5403 14289 406 0,'0'0'4'16,"0"0"1"-16,0 0 3 15,0 0 1-15,7 22 2 0,7 0 0 16,7 9 1-16,5 8 0 15,5 7-4-15,2 0-1 16,4 5-4-16,-5-8-7 16,3-2-16-16,-3-9-58 0,-10-9-4 15</inkml:trace>
  <inkml:trace contextRef="#ctx0" brushRef="#br0" timeOffset="26355.3291">5446 14561 443 0,'0'0'2'0,"0"0"0"15,0 0 0 1,0 0-1-16,6 0 1 0,5-3-1 16,1-4 1-16,9-6-3 0,-1-8-10 15,15-13-52 1,4 6-13-16</inkml:trace>
  <inkml:trace contextRef="#ctx0" brushRef="#br0" timeOffset="26964.2446">5811 14403 346 0,'8'8'5'0,"5"10"5"16,6 7 2-16,5 3 1 0,4 1 0 15,0 1-1-15,1-1 2 16,-3 2 0-16,-8-16-5 16,-18-15-4-16,4-6-2 0,-16-15-1 15,-8-9-2-15,-9-10 0 16,0-8-1-16,-3-9-1 15,3 1 0-15,5 2 0 16,8 2 0-16,8 5 0 16,8 6 1-16,10 8 0 0,8 10 1 15,8 6 0-15,4 7 1 0,1 8-1 16,0 2 1-16,-3 0 2 16,-3 11 0-16,-9 6 1 15,-4 3 1-15,-8 3 0 16,-3 5 1-16,-1 2 0 15,-5 1 0-15,-1 2-2 0,3 2-1 16,3-5 0 0,4 2-1-16,9-1-1 15,7-8 0-15,6-2-2 0,6-8 0 16,8-6-3-16,-4-7-6 0,9-1-13 16,-4-2-54-1,-3-11-5-15</inkml:trace>
  <inkml:trace contextRef="#ctx0" brushRef="#br0" timeOffset="27348.7596">6541 14386 327 0,'0'0'3'0,"-8"-7"1"0,-2-6 1 16,-4-3 0-16,-6-16 2 0,0-6 0 15,-7-8 0 1,-5-5 1-16,5 0-2 16,-1 3 0-16,9 6-1 15,3 9 2-15,9 13 0 0,7 20-1 16,17 0 1-16,9 23-2 16,10 7 0-16,10 7 0 15,0-1-2-15,10-1-2 0,-6-3-1 16,-7-7 0-1,-3-11-1-15,-11-10 1 0,-11-10 1 16,-9-13 1-16,-9-11-2 0,-5-6 0 16,-11-2 1-1,-1-8 0-15,1 2-1 0,1 4-1 0,3 6 0 16,5 7-6 0,7 9-6-16,3 7-22 0,-3 11-39 15,29 7-3-15</inkml:trace>
  <inkml:trace contextRef="#ctx0" brushRef="#br0" timeOffset="27588.9769">6958 14151 336 0,'0'0'1'0,"0"0"0"0,-7-14 1 16,2 2 1-16,-5-10 1 16,-3-9 0-1,-4-8 2-15,-5-14 2 0,1-5 0 16,-4-7 0-16,6 6 0 15,-2 2 1-15,11 9 1 0,5 13 1 16,8 14-1-16,13 21 0 16,13 13-1-16,8 17 0 0,4 8 0 15,5 9-2-15,-1 1-5 16,3 4-8-16,-7-13-17 0,-21 0-53 16,10-7-4-1</inkml:trace>
  <inkml:trace contextRef="#ctx0" brushRef="#br0" timeOffset="27793.1253">6816 13926 428 0,'0'0'3'16,"0"0"2"-16,4-11-1 15,4 4 2-15,5-5-1 0,5-1 1 16,7-2 0-16,5-4-2 0,2-5-12 16,10-8-65-16,-1 7-6 15</inkml:trace>
  <inkml:trace contextRef="#ctx0" brushRef="#br0" timeOffset="82761.1589">3917 6757 264 0,'0'0'6'0,"-9"5"6"0,-3 7 5 16,-7 6 2-1,-3 12 4-15,-7 9 1 0,-2 9 3 16,-5 15 0-16,0 7-5 0,6 15-5 16,2 7-4-1,5 10-3-15,8 4-3 0,12-2-1 16,3-2-2-16,17-8-1 16,14-7 0-16,9-19 0 0,12-15-1 15,13-18 0-15,8-22-2 16,7-14 0-16,1-21 0 0,0-22 0 15,-3-12 0-15,-7-21 0 16,-6-12 0 0,-15-16 0-16,-10-9 0 0,-14-7 0 15,-14 1 0 1,-12 3 0-16,-20 6 0 0,-12 17 0 16,-12 16 0-16,-11 18 0 15,-7 21 0-15,-7 24 0 16,1 15 0-16,1 14 0 0,2 9 0 15,18 8-25-15,7 3-59 16,12-1-2-16</inkml:trace>
  <inkml:trace contextRef="#ctx0" brushRef="#br0" timeOffset="83557.0457">3564 7886 312 0,'0'0'6'0,"0"0"2"15,0 0 3 1,0 0 2-16,0 0 2 0,0 0 0 15,0 10 2 1,0 8-1-16,-6 8-3 0,-2 11-3 16,-4 13-2-16,-3 11-2 15,-5 12-1-15,-5 9-1 0,-5 12 1 16,-4 5-1-16,-3 7 0 16,-6 4-1-16,1 5 0 15,-6 3 0-15,1 2 0 16,-1 3 0-16,3 3-1 0,-5 2 0 15,4 5-2-15,1 5 0 0,0 3 0 16,-3 4 0 0,-2 5 0-16,2 2 0 15,-1 0 0-15,-5 4-1 16,0-2 1-16,-2-2 0 0,2-1 1 16,-1-1-2-16,-2-2 1 15,0-4 1-15,1-3 1 16,-1-1 1-16,3-6-1 15,0-1 1-15,4-15-1 16,2-2 1-16,6-7-1 0,5-15-3 16,5-6-2-16,6-15-8 15,8-4-18-15,6-12-50 0,2-6-3 16</inkml:trace>
  <inkml:trace contextRef="#ctx0" brushRef="#br0" timeOffset="84074.0652">1243 13776 370 0,'0'0'4'16,"14"22"0"-16,-4-7 2 0,1 1-1 15,-3-2 1-15,3 0 1 16,-11-14 1-16,15 5 0 0,-15-24-4 16,-10-16-2-16,-6-12 0 15,-8-13 1-15,0-7-1 16,-6-7-2-16,4 5 0 15,-3 6 1-15,7 12 1 16,5 8 2-16,8 9-1 0,9 12 1 16,8 8 1-16,16 6 0 15,9 1-1-15,8-1-1 0,12 1-6 16,5-6-10-16,3-12-57 16,0 13-6-1</inkml:trace>
  <inkml:trace contextRef="#ctx0" brushRef="#br0" timeOffset="84323.1043">1300 13497 345 0,'0'0'1'0,"0"0"2"0,0 0 3 15,8-4 1-15,4 1 3 16,6-2 1-16,4-1 0 16,7-3 0-16,7 1-2 0,4-4-7 15,4-5-10-15,-1 2-40 16,0 8-23 0,-6-3-5-16</inkml:trace>
  <inkml:trace contextRef="#ctx0" brushRef="#br0" timeOffset="84523.7119">1227 13825 417 0,'0'0'0'16,"0"0"2"-16,5 0 0 15,8 0 2-15,5-6 0 16,9-8 1-16,9-7-1 0,9-8-3 15,7-8-7-15,10-9-26 16,9-8-41-16,3-2-3 0</inkml:trace>
  <inkml:trace contextRef="#ctx0" brushRef="#br0" timeOffset="84907.9086">1565 13481 376 0,'0'0'4'0,"0"0"3"16,0 0 2-16,0 9 3 15,11-3-1-15,8 3 1 16,8 2 0-16,5-2 0 0,14 2-3 15,2-1-3-15,8-2-4 16,0-1-7-16,-1 0-10 0,-5 10-49 16,-5-11-15-1</inkml:trace>
  <inkml:trace contextRef="#ctx0" brushRef="#br0" timeOffset="85242.7944">1821 13733 452 0,'0'0'0'0,"0"0"1"16,0-7 0 0,0-5 0-16,-1-9 0 0,-1-8 0 15,-4-6 1-15,4-8 0 0,-3-4 1 16,3-2-2-16,0 1 1 16,2 7-3-16,0 3-1 0,2 9-6 15,0 4-10-15,4 7-59 16,8 10-1-1</inkml:trace>
  <inkml:trace contextRef="#ctx0" brushRef="#br0" timeOffset="85520.5175">2124 13588 461 0,'0'0'2'16,"0"0"-1"-1,0 0-2-15,-11 0-5 0,11 0-15 16,-2-22-56-16,-7-4 1 0</inkml:trace>
  <inkml:trace contextRef="#ctx0" brushRef="#br0" timeOffset="85640.4627">1912 13319 468 0,'0'0'2'0,"-7"10"0"15,7-10 1 1,-8 14-2-16,8-4 0 0,0-10-5 15,14 5-18-15,5-5-53 16,0-17-4-16</inkml:trace>
  <inkml:trace contextRef="#ctx0" brushRef="#br0" timeOffset="85811.4911">2123 12971 456 0,'0'0'4'16,"10"16"1"-16,2 4 1 15,2 11 0-15,7 7 1 16,4 11-1-16,6 5 1 16,1 6 0-16,1-2-7 15,2-5-9-15,-13-13-28 0,4-2-44 16,-7-4-3-16</inkml:trace>
  <inkml:trace contextRef="#ctx0" brushRef="#br0" timeOffset="86188.9145">2100 13340 282 0,'0'0'7'16,"0"0"3"0,0 0 3-16,0 0 4 0,0 0 2 15,0 0 4-15,0 0 1 0,0 0 1 16,12 0-6-1,3-4-2-15,10-6-4 0,3-2-2 16,7-5-4-16,7-4-1 0,3-1-1 16,5-3-3-16,0-1-2 15,-7-1-11-15,3-14-57 16,-9 22-13-16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AADD3-FD01-394F-B2DC-9D3936C5E26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4096C-BF09-1E40-B528-46903CE3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376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05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3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1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66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44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74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71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9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0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35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Fluorescently labeled ddNTPs are used in Sanger sequencing to:</a:t>
            </a:r>
          </a:p>
          <a:p>
            <a:r>
              <a:rPr lang="en-US" smtClean="0"/>
              <a:t>https://www.polleverywhere.com/multiple_choice_polls/aEq9s2LTGJAdRbz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84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is the sequence and predicted secondary structure of a bacterial transcriptional terminator. It is:</a:t>
            </a:r>
          </a:p>
          <a:p>
            <a:r>
              <a:rPr lang="en-US" smtClean="0"/>
              <a:t>https://www.polleverywhere.com/multiple_choice_polls/SyGVeHeGVxklqy3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53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eukaryotic RNA polymerase has the most structural and functional homology to bacterial RNA polymerase?</a:t>
            </a:r>
          </a:p>
          <a:p>
            <a:r>
              <a:rPr lang="en-US" smtClean="0"/>
              <a:t>https://www.polleverywhere.com/multiple_choice_polls/Cw0SPSE6n0pprTk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85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Poly(A) tails are:</a:t>
            </a:r>
          </a:p>
          <a:p>
            <a:r>
              <a:rPr lang="en-US" smtClean="0"/>
              <a:t>https://www.polleverywhere.com/multiple_choice_polls/3fD4ItSV7AYB68K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54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Phosphorylation of the RNA Pol II CTD is required for:</a:t>
            </a:r>
          </a:p>
          <a:p>
            <a:r>
              <a:rPr lang="en-US" smtClean="0"/>
              <a:t>https://www.polleverywhere.com/multiple_choice_polls/sZOLB2rZyBO9RGR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63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will be the first step in splicing out this intron?</a:t>
            </a:r>
          </a:p>
          <a:p>
            <a:r>
              <a:rPr lang="en-US" smtClean="0"/>
              <a:t>https://www.polleverywhere.com/multiple_choice_polls/PR12nvFCi5tuPfr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97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statement about eukaryotic mRNA caps is NOT true?</a:t>
            </a:r>
          </a:p>
          <a:p>
            <a:r>
              <a:rPr lang="en-US" smtClean="0"/>
              <a:t>https://www.polleverywhere.com/multiple_choice_polls/sCHV7LqyHIWchS1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8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1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E3F6-AA8C-4243-9056-5E63F4F8C4F5}" type="datetime1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51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AC7C-FE95-574C-B38E-A9E5BB51D415}" type="datetime1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4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8564-A454-6349-9EEB-107CAD7325E2}" type="datetime1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263-5379-3C47-A3F9-37518F992316}" type="datetime1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9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F1DD-942C-594C-8908-B7FBEB92F408}" type="datetime1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3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33D44-3DAB-FD42-9941-CBA4F16FE634}" type="datetime1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2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46DE-A9EF-9642-B115-10BD37F8CC61}" type="datetime1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8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94B8-03B4-9C4E-942A-25E8F7EDEC52}" type="datetime1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9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5B31-5D0A-5B47-8B1E-DCE2815AD253}" type="datetime1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8DA-39BC-064F-B740-18B0F05D85B9}" type="datetime1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9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B3D46-CCEB-F340-85D8-4060F74BB2A4}" type="datetime1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5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CBB2-DEAE-7E42-B421-1C48234DECC5}" type="datetime1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6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customXml" Target="../ink/ink1.xml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customXml" Target="../ink/ink2.xml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customXml" Target="../ink/ink3.xml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customXml" Target="../ink/ink4.xml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customXml" Target="../ink/ink5.xml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86007" y="142745"/>
            <a:ext cx="8191680" cy="6135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BB2950 Day 22: Monday 12-4-17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78188" y="756305"/>
            <a:ext cx="880731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Learning objectives:</a:t>
            </a:r>
            <a:endParaRPr lang="en-US" sz="24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Compare </a:t>
            </a:r>
            <a:r>
              <a:rPr lang="en-US" sz="2000" dirty="0"/>
              <a:t>and contrast the mechanisms of mRNA degradation in bacteria and in eukaryotes.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the general types of processing required to produce mature </a:t>
            </a:r>
            <a:r>
              <a:rPr lang="en-US" sz="2000" dirty="0" err="1"/>
              <a:t>rRNAs</a:t>
            </a:r>
            <a:r>
              <a:rPr lang="en-US" sz="2000" dirty="0"/>
              <a:t> and </a:t>
            </a:r>
            <a:r>
              <a:rPr lang="en-US" sz="2000" dirty="0" err="1"/>
              <a:t>tRNAs</a:t>
            </a:r>
            <a:r>
              <a:rPr lang="en-US" sz="2000" dirty="0"/>
              <a:t> in both bacteria and eukaryotes</a:t>
            </a:r>
            <a:r>
              <a:rPr lang="en-US" sz="2000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the major features that are shared among </a:t>
            </a:r>
            <a:r>
              <a:rPr lang="en-US" sz="2000" dirty="0" err="1"/>
              <a:t>tRNAs</a:t>
            </a:r>
            <a:r>
              <a:rPr lang="en-US" sz="2000" dirty="0"/>
              <a:t>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the RNA and protein components of ribosomes and their general roles.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Define and explain the roles of the ribosomal A, P, and E sites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7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73" y="809043"/>
            <a:ext cx="3433409" cy="1994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62" y="2602114"/>
            <a:ext cx="3433409" cy="1994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582" y="4596832"/>
            <a:ext cx="3433409" cy="19947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32" y="89648"/>
            <a:ext cx="897082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RNA polymerization results in a 5’ triphosphate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918080" y="2750040"/>
              <a:ext cx="4262400" cy="3442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1880" y="2735280"/>
                <a:ext cx="4294800" cy="346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figure_16_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33847"/>
            <a:ext cx="8534400" cy="38648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932" y="136688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Bacterial </a:t>
            </a:r>
            <a:r>
              <a:rPr lang="en-US" sz="3200" dirty="0" err="1" smtClean="0"/>
              <a:t>rRNAs</a:t>
            </a:r>
            <a:r>
              <a:rPr lang="en-US" sz="3200" dirty="0" smtClean="0"/>
              <a:t> and </a:t>
            </a:r>
            <a:r>
              <a:rPr lang="en-US" sz="3200" dirty="0" err="1" smtClean="0"/>
              <a:t>tRNAs</a:t>
            </a:r>
            <a:r>
              <a:rPr lang="en-US" sz="3200" dirty="0" smtClean="0"/>
              <a:t> must be processed by </a:t>
            </a:r>
            <a:r>
              <a:rPr lang="en-US" sz="3200" b="1" dirty="0" smtClean="0"/>
              <a:t>RNases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227400" y="2803680"/>
              <a:ext cx="4497840" cy="3242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0840" y="2787480"/>
                <a:ext cx="4530960" cy="327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9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136688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Enzyme naming: something-</a:t>
            </a:r>
            <a:r>
              <a:rPr lang="en-US" sz="3200" dirty="0" err="1" smtClean="0"/>
              <a:t>ase</a:t>
            </a:r>
            <a:r>
              <a:rPr lang="en-US" sz="3200" dirty="0" smtClean="0"/>
              <a:t> often adds, removes, or degrades the something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5815" y="1972911"/>
            <a:ext cx="81709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DNase: degrades DNA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RNase: cleaves or degrades RNA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Protease: degrades protein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Phosphatase: removes phosphate groups (</a:t>
            </a:r>
            <a:r>
              <a:rPr lang="en-US" sz="2400" dirty="0" err="1" smtClean="0"/>
              <a:t>dephosphorylation</a:t>
            </a:r>
            <a:r>
              <a:rPr lang="en-US" sz="2400" dirty="0" smtClean="0"/>
              <a:t>)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Lipase: cleaves lipids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596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11248"/>
            <a:ext cx="897082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tRNA</a:t>
            </a:r>
            <a:r>
              <a:rPr lang="en-US" sz="3200" dirty="0" smtClean="0"/>
              <a:t> processing</a:t>
            </a:r>
            <a:endParaRPr lang="en-US" sz="3200" b="1" dirty="0"/>
          </a:p>
        </p:txBody>
      </p:sp>
      <p:pic>
        <p:nvPicPr>
          <p:cNvPr id="5" name="Picture 4" descr="Figure 16-2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2" y="705784"/>
            <a:ext cx="8785880" cy="43082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518800" y="3835800"/>
              <a:ext cx="3501000" cy="2385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2240" y="3821400"/>
                <a:ext cx="3534480" cy="241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1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7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71407"/>
            <a:ext cx="8534400" cy="52364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932" y="105328"/>
            <a:ext cx="897082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General features of </a:t>
            </a:r>
            <a:r>
              <a:rPr lang="en-US" sz="3200" dirty="0" err="1" smtClean="0"/>
              <a:t>tRNAs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1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7_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8" y="1635881"/>
            <a:ext cx="7542194" cy="508559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105328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 schematic view of an </a:t>
            </a:r>
            <a:r>
              <a:rPr lang="en-US" sz="3200" dirty="0" err="1" smtClean="0"/>
              <a:t>aminoacylated</a:t>
            </a:r>
            <a:r>
              <a:rPr lang="en-US" sz="3200" dirty="0" smtClean="0"/>
              <a:t> (“charged”) </a:t>
            </a:r>
            <a:r>
              <a:rPr lang="en-US" sz="3200" dirty="0" err="1" smtClean="0"/>
              <a:t>tRNA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255200" y="572040"/>
              <a:ext cx="4483440" cy="132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2600" y="567360"/>
                <a:ext cx="4506480" cy="1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028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 18-1-3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1" y="2232660"/>
            <a:ext cx="9038585" cy="253403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105328"/>
            <a:ext cx="897082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Ribosomes are large RNA-protein complexes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56200" y="3105000"/>
              <a:ext cx="8418960" cy="2301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240" y="3088080"/>
                <a:ext cx="8448120" cy="233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336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32" y="896740"/>
            <a:ext cx="6803136" cy="64129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105328"/>
            <a:ext cx="897082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rRNA</a:t>
            </a:r>
            <a:r>
              <a:rPr lang="en-US" sz="3200" dirty="0" smtClean="0"/>
              <a:t> secondary structure is highly conserved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848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8" y="1751358"/>
            <a:ext cx="7797529" cy="375952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105328"/>
            <a:ext cx="897082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Overall ribosome structure is highly conserved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99558" y="704576"/>
            <a:ext cx="8132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mRNA runs through cleft between small and large subunits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Proteins are mostly on the outside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323360" y="1195560"/>
              <a:ext cx="7624080" cy="5330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6800" y="1179360"/>
                <a:ext cx="7651800" cy="535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727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79" y="109759"/>
            <a:ext cx="9619467" cy="69328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42920" y="218880"/>
              <a:ext cx="6582240" cy="6204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360" y="202320"/>
                <a:ext cx="6609240" cy="623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118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6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05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6" y="974367"/>
            <a:ext cx="5844483" cy="58836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105328"/>
            <a:ext cx="897082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Transcription and translation are coupled in bacteria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294960" y="1131120"/>
              <a:ext cx="2459520" cy="1229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9480" y="1115640"/>
                <a:ext cx="2486880" cy="12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719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20" y="690103"/>
            <a:ext cx="8410159" cy="498602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105328"/>
            <a:ext cx="897082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Ribosomes have three </a:t>
            </a:r>
            <a:r>
              <a:rPr lang="en-US" sz="3200" dirty="0" err="1" smtClean="0"/>
              <a:t>tRNA</a:t>
            </a:r>
            <a:r>
              <a:rPr lang="en-US" sz="3200" dirty="0" smtClean="0"/>
              <a:t> binding sites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97800" y="2419200"/>
              <a:ext cx="3882240" cy="2867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680" y="2402640"/>
                <a:ext cx="3913920" cy="28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998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39848"/>
            <a:ext cx="897082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Exam 2 </a:t>
            </a:r>
            <a:r>
              <a:rPr lang="en-US" sz="3200" smtClean="0"/>
              <a:t>grade distribution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67" y="1639770"/>
            <a:ext cx="6082113" cy="47165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8505" y="1094874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Median: 80.25</a:t>
            </a:r>
          </a:p>
          <a:p>
            <a:r>
              <a:rPr lang="en-US" sz="2400" dirty="0" smtClean="0"/>
              <a:t>Mean: 79.61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75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2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0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2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8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136688"/>
            <a:ext cx="897082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mRNA degradation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06824" y="1003913"/>
            <a:ext cx="745564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mRNA half-lives vary from gene to gene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Generally much longer in eukaryotes than in bacteria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Eukaryotes: removal of cap and poly(A) tail stimulate degradation.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Bacteria: removal of 5’ triphosphate and </a:t>
            </a:r>
            <a:r>
              <a:rPr lang="en-US" sz="2400" dirty="0" err="1" smtClean="0"/>
              <a:t>endonucleolytic</a:t>
            </a:r>
            <a:r>
              <a:rPr lang="en-US" sz="2400" dirty="0" smtClean="0"/>
              <a:t> cleavage stimulate degradation.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178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2CAEE500A300451CB17BC7506E1AC79D"/>
  <p:tag name="TPVERSION" val="5"/>
  <p:tag name="TPFULLVERSION" val="5.3.1.3337"/>
  <p:tag name="PPTVERSION" val="15"/>
  <p:tag name="TPOS" val="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13739</TotalTime>
  <Words>392</Words>
  <Application>Microsoft Macintosh PowerPoint</Application>
  <PresentationFormat>On-screen Show (4:3)</PresentationFormat>
  <Paragraphs>87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Calibri</vt:lpstr>
      <vt:lpstr>Arial</vt:lpstr>
      <vt:lpstr>Office Theme</vt:lpstr>
      <vt:lpstr>BB2950 Day 22: Monday 12-4-17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Scarlet Shell</dc:creator>
  <cp:lastModifiedBy>Shell, Scarlet</cp:lastModifiedBy>
  <cp:revision>205</cp:revision>
  <dcterms:created xsi:type="dcterms:W3CDTF">2016-11-11T20:37:23Z</dcterms:created>
  <dcterms:modified xsi:type="dcterms:W3CDTF">2017-12-04T20:05:09Z</dcterms:modified>
</cp:coreProperties>
</file>